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Mono Light"/>
      <p:regular r:id="rId24"/>
      <p:bold r:id="rId25"/>
      <p:italic r:id="rId26"/>
      <p:boldItalic r:id="rId27"/>
    </p:embeddedFont>
    <p:embeddedFont>
      <p:font typeface="BenchNine"/>
      <p:regular r:id="rId28"/>
      <p:bold r:id="rId29"/>
    </p:embeddedFont>
    <p:embeddedFont>
      <p:font typeface="Roboto Condensed"/>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339">
          <p15:clr>
            <a:srgbClr val="9AA0A6"/>
          </p15:clr>
        </p15:guide>
        <p15:guide id="3" orient="horz" pos="2901">
          <p15:clr>
            <a:srgbClr val="9AA0A6"/>
          </p15:clr>
        </p15:guide>
        <p15:guide id="4" orient="horz" pos="584">
          <p15:clr>
            <a:srgbClr val="9AA0A6"/>
          </p15:clr>
        </p15:guide>
        <p15:guide id="5" pos="454">
          <p15:clr>
            <a:srgbClr val="9AA0A6"/>
          </p15:clr>
        </p15:guide>
        <p15:guide id="6" orient="horz" pos="1894">
          <p15:clr>
            <a:srgbClr val="9AA0A6"/>
          </p15:clr>
        </p15:guide>
        <p15:guide id="7" pos="5306">
          <p15:clr>
            <a:srgbClr val="9AA0A6"/>
          </p15:clr>
        </p15:guide>
        <p15:guide id="8" pos="48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339" orient="horz"/>
        <p:guide pos="2901" orient="horz"/>
        <p:guide pos="584" orient="horz"/>
        <p:guide pos="454"/>
        <p:guide pos="1894" orient="horz"/>
        <p:guide pos="5306"/>
        <p:guide pos="489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Ligh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Light-italic.fntdata"/><Relationship Id="rId25" Type="http://schemas.openxmlformats.org/officeDocument/2006/relationships/font" Target="fonts/RobotoMonoLight-bold.fntdata"/><Relationship Id="rId28" Type="http://schemas.openxmlformats.org/officeDocument/2006/relationships/font" Target="fonts/BenchNine-regular.fntdata"/><Relationship Id="rId27" Type="http://schemas.openxmlformats.org/officeDocument/2006/relationships/font" Target="fonts/RobotoMono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nchNine-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6.xml"/><Relationship Id="rId33" Type="http://schemas.openxmlformats.org/officeDocument/2006/relationships/font" Target="fonts/RobotoCondensed-boldItalic.fntdata"/><Relationship Id="rId10" Type="http://schemas.openxmlformats.org/officeDocument/2006/relationships/slide" Target="slides/slide5.xml"/><Relationship Id="rId32" Type="http://schemas.openxmlformats.org/officeDocument/2006/relationships/font" Target="fonts/RobotoCondensed-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755f7f4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755f7f4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0a378bc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0a378bc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70a71bd9d4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70a71bd9d4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7755f7f45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755f7f45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0a71bd9d4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0a71bd9d4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0a71bd9d4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0a71bd9d4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0a71bd9d4_3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0a71bd9d4_3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0a378bcc7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70a378bcc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0a378bcc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0a378bcc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0a378bcc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a378bcc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0a9dbe49f_0_12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0a9dbe49f_0_12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0a378bcc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0a378bcc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0a378bcc7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0a378bcc7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0a378bcc7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0a378bcc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7755f7f45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755f7f45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755f7f45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755f7f45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0a71bd9d4_2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70a71bd9d4_2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grpSp>
        <p:nvGrpSpPr>
          <p:cNvPr id="9" name="Google Shape;9;p2"/>
          <p:cNvGrpSpPr/>
          <p:nvPr/>
        </p:nvGrpSpPr>
        <p:grpSpPr>
          <a:xfrm>
            <a:off x="-6225" y="-12275"/>
            <a:ext cx="9150225" cy="5168100"/>
            <a:chOff x="-6225" y="-12275"/>
            <a:chExt cx="9150225" cy="5168100"/>
          </a:xfrm>
        </p:grpSpPr>
        <p:sp>
          <p:nvSpPr>
            <p:cNvPr id="10" name="Google Shape;10;p2"/>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0"/>
              <a:ext cx="1998600" cy="4049400"/>
            </a:xfrm>
            <a:prstGeom prst="rect">
              <a:avLst/>
            </a:prstGeom>
            <a:solidFill>
              <a:srgbClr val="776E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1178000" y="2028600"/>
            <a:ext cx="5289000" cy="7407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1178000" y="2698800"/>
            <a:ext cx="6603300" cy="41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1"/>
          <p:cNvSpPr txBox="1"/>
          <p:nvPr>
            <p:ph hasCustomPrompt="1" type="title"/>
          </p:nvPr>
        </p:nvSpPr>
        <p:spPr>
          <a:xfrm>
            <a:off x="1717038" y="1997275"/>
            <a:ext cx="5713500" cy="997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body"/>
          </p:nvPr>
        </p:nvSpPr>
        <p:spPr>
          <a:xfrm>
            <a:off x="1985838" y="3076525"/>
            <a:ext cx="5175900" cy="4632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grpSp>
        <p:nvGrpSpPr>
          <p:cNvPr id="58" name="Google Shape;58;p11"/>
          <p:cNvGrpSpPr/>
          <p:nvPr/>
        </p:nvGrpSpPr>
        <p:grpSpPr>
          <a:xfrm>
            <a:off x="-6225" y="-12275"/>
            <a:ext cx="9150225" cy="5168100"/>
            <a:chOff x="-6225" y="-12275"/>
            <a:chExt cx="9150225" cy="5168100"/>
          </a:xfrm>
        </p:grpSpPr>
        <p:sp>
          <p:nvSpPr>
            <p:cNvPr id="59" name="Google Shape;59;p11"/>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
    <p:bg>
      <p:bgPr>
        <a:blipFill>
          <a:blip r:embed="rId2">
            <a:alphaModFix/>
          </a:blip>
          <a:stretch>
            <a:fillRect/>
          </a:stretch>
        </a:blipFill>
      </p:bgPr>
    </p:bg>
    <p:spTree>
      <p:nvGrpSpPr>
        <p:cNvPr id="62" name="Shape 62"/>
        <p:cNvGrpSpPr/>
        <p:nvPr/>
      </p:nvGrpSpPr>
      <p:grpSpPr>
        <a:xfrm>
          <a:off x="0" y="0"/>
          <a:ext cx="0" cy="0"/>
          <a:chOff x="0" y="0"/>
          <a:chExt cx="0" cy="0"/>
        </a:xfrm>
      </p:grpSpPr>
      <p:grpSp>
        <p:nvGrpSpPr>
          <p:cNvPr id="63" name="Google Shape;63;p13"/>
          <p:cNvGrpSpPr/>
          <p:nvPr/>
        </p:nvGrpSpPr>
        <p:grpSpPr>
          <a:xfrm>
            <a:off x="-6225" y="-12275"/>
            <a:ext cx="9150225" cy="5168100"/>
            <a:chOff x="-6225" y="-12275"/>
            <a:chExt cx="9150225" cy="5168100"/>
          </a:xfrm>
        </p:grpSpPr>
        <p:sp>
          <p:nvSpPr>
            <p:cNvPr id="64" name="Google Shape;64;p13"/>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type="title"/>
          </p:nvPr>
        </p:nvSpPr>
        <p:spPr>
          <a:xfrm>
            <a:off x="6492268" y="3066250"/>
            <a:ext cx="1931700" cy="365400"/>
          </a:xfrm>
          <a:prstGeom prst="rect">
            <a:avLst/>
          </a:prstGeom>
          <a:noFill/>
          <a:ln>
            <a:noFill/>
          </a:ln>
        </p:spPr>
        <p:txBody>
          <a:bodyPr anchorCtr="0" anchor="t" bIns="0" lIns="0" spcFirstLastPara="1" rIns="0" wrap="square" tIns="0">
            <a:noAutofit/>
          </a:bodyPr>
          <a:lstStyle>
            <a:lvl1pPr lvl="0" rtl="0" algn="r">
              <a:spcBef>
                <a:spcPts val="0"/>
              </a:spcBef>
              <a:spcAft>
                <a:spcPts val="0"/>
              </a:spcAft>
              <a:buSzPts val="1200"/>
              <a:buNone/>
              <a:defRPr i="0" sz="1400"/>
            </a:lvl1pPr>
            <a:lvl2pPr lvl="1" rtl="0">
              <a:spcBef>
                <a:spcPts val="0"/>
              </a:spcBef>
              <a:spcAft>
                <a:spcPts val="0"/>
              </a:spcAft>
              <a:buSzPts val="1300"/>
              <a:buFont typeface="BenchNine"/>
              <a:buNone/>
              <a:defRPr sz="1300">
                <a:latin typeface="BenchNine"/>
                <a:ea typeface="BenchNine"/>
                <a:cs typeface="BenchNine"/>
                <a:sym typeface="BenchNine"/>
              </a:defRPr>
            </a:lvl2pPr>
            <a:lvl3pPr lvl="2" rtl="0">
              <a:spcBef>
                <a:spcPts val="0"/>
              </a:spcBef>
              <a:spcAft>
                <a:spcPts val="0"/>
              </a:spcAft>
              <a:buSzPts val="1300"/>
              <a:buFont typeface="BenchNine"/>
              <a:buNone/>
              <a:defRPr sz="1300">
                <a:latin typeface="BenchNine"/>
                <a:ea typeface="BenchNine"/>
                <a:cs typeface="BenchNine"/>
                <a:sym typeface="BenchNine"/>
              </a:defRPr>
            </a:lvl3pPr>
            <a:lvl4pPr lvl="3" rtl="0">
              <a:spcBef>
                <a:spcPts val="0"/>
              </a:spcBef>
              <a:spcAft>
                <a:spcPts val="0"/>
              </a:spcAft>
              <a:buSzPts val="1300"/>
              <a:buFont typeface="BenchNine"/>
              <a:buNone/>
              <a:defRPr sz="1300">
                <a:latin typeface="BenchNine"/>
                <a:ea typeface="BenchNine"/>
                <a:cs typeface="BenchNine"/>
                <a:sym typeface="BenchNine"/>
              </a:defRPr>
            </a:lvl4pPr>
            <a:lvl5pPr lvl="4" rtl="0">
              <a:spcBef>
                <a:spcPts val="0"/>
              </a:spcBef>
              <a:spcAft>
                <a:spcPts val="0"/>
              </a:spcAft>
              <a:buSzPts val="1300"/>
              <a:buFont typeface="BenchNine"/>
              <a:buNone/>
              <a:defRPr sz="1300">
                <a:latin typeface="BenchNine"/>
                <a:ea typeface="BenchNine"/>
                <a:cs typeface="BenchNine"/>
                <a:sym typeface="BenchNine"/>
              </a:defRPr>
            </a:lvl5pPr>
            <a:lvl6pPr lvl="5" rtl="0">
              <a:spcBef>
                <a:spcPts val="0"/>
              </a:spcBef>
              <a:spcAft>
                <a:spcPts val="0"/>
              </a:spcAft>
              <a:buSzPts val="1300"/>
              <a:buFont typeface="BenchNine"/>
              <a:buNone/>
              <a:defRPr sz="1300">
                <a:latin typeface="BenchNine"/>
                <a:ea typeface="BenchNine"/>
                <a:cs typeface="BenchNine"/>
                <a:sym typeface="BenchNine"/>
              </a:defRPr>
            </a:lvl6pPr>
            <a:lvl7pPr lvl="6" rtl="0">
              <a:spcBef>
                <a:spcPts val="0"/>
              </a:spcBef>
              <a:spcAft>
                <a:spcPts val="0"/>
              </a:spcAft>
              <a:buSzPts val="1300"/>
              <a:buFont typeface="BenchNine"/>
              <a:buNone/>
              <a:defRPr sz="1300">
                <a:latin typeface="BenchNine"/>
                <a:ea typeface="BenchNine"/>
                <a:cs typeface="BenchNine"/>
                <a:sym typeface="BenchNine"/>
              </a:defRPr>
            </a:lvl7pPr>
            <a:lvl8pPr lvl="7" rtl="0">
              <a:spcBef>
                <a:spcPts val="0"/>
              </a:spcBef>
              <a:spcAft>
                <a:spcPts val="0"/>
              </a:spcAft>
              <a:buSzPts val="1300"/>
              <a:buFont typeface="BenchNine"/>
              <a:buNone/>
              <a:defRPr sz="1300">
                <a:latin typeface="BenchNine"/>
                <a:ea typeface="BenchNine"/>
                <a:cs typeface="BenchNine"/>
                <a:sym typeface="BenchNine"/>
              </a:defRPr>
            </a:lvl8pPr>
            <a:lvl9pPr lvl="8" rtl="0">
              <a:spcBef>
                <a:spcPts val="0"/>
              </a:spcBef>
              <a:spcAft>
                <a:spcPts val="0"/>
              </a:spcAft>
              <a:buSzPts val="1300"/>
              <a:buFont typeface="BenchNine"/>
              <a:buNone/>
              <a:defRPr sz="1300">
                <a:latin typeface="BenchNine"/>
                <a:ea typeface="BenchNine"/>
                <a:cs typeface="BenchNine"/>
                <a:sym typeface="BenchNine"/>
              </a:defRPr>
            </a:lvl9pPr>
          </a:lstStyle>
          <a:p/>
        </p:txBody>
      </p:sp>
      <p:sp>
        <p:nvSpPr>
          <p:cNvPr id="67" name="Google Shape;67;p13"/>
          <p:cNvSpPr txBox="1"/>
          <p:nvPr>
            <p:ph idx="1" type="subTitle"/>
          </p:nvPr>
        </p:nvSpPr>
        <p:spPr>
          <a:xfrm>
            <a:off x="3855850" y="1924150"/>
            <a:ext cx="4568400" cy="1263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1600"/>
              </a:spcBef>
              <a:spcAft>
                <a:spcPts val="0"/>
              </a:spcAft>
              <a:buNone/>
              <a:defRPr sz="1800"/>
            </a:lvl2pPr>
            <a:lvl3pPr lvl="2" rtl="0" algn="r">
              <a:spcBef>
                <a:spcPts val="1600"/>
              </a:spcBef>
              <a:spcAft>
                <a:spcPts val="0"/>
              </a:spcAft>
              <a:buNone/>
              <a:defRPr sz="1800"/>
            </a:lvl3pPr>
            <a:lvl4pPr lvl="3" rtl="0" algn="r">
              <a:spcBef>
                <a:spcPts val="1600"/>
              </a:spcBef>
              <a:spcAft>
                <a:spcPts val="0"/>
              </a:spcAft>
              <a:buNone/>
              <a:defRPr sz="1800"/>
            </a:lvl4pPr>
            <a:lvl5pPr lvl="4" rtl="0" algn="r">
              <a:spcBef>
                <a:spcPts val="1600"/>
              </a:spcBef>
              <a:spcAft>
                <a:spcPts val="0"/>
              </a:spcAft>
              <a:buNone/>
              <a:defRPr sz="1800"/>
            </a:lvl5pPr>
            <a:lvl6pPr lvl="5" rtl="0" algn="r">
              <a:spcBef>
                <a:spcPts val="1600"/>
              </a:spcBef>
              <a:spcAft>
                <a:spcPts val="0"/>
              </a:spcAft>
              <a:buNone/>
              <a:defRPr sz="1800"/>
            </a:lvl6pPr>
            <a:lvl7pPr lvl="6" rtl="0" algn="r">
              <a:spcBef>
                <a:spcPts val="1600"/>
              </a:spcBef>
              <a:spcAft>
                <a:spcPts val="0"/>
              </a:spcAft>
              <a:buNone/>
              <a:defRPr sz="1800"/>
            </a:lvl7pPr>
            <a:lvl8pPr lvl="7" rtl="0" algn="r">
              <a:spcBef>
                <a:spcPts val="1600"/>
              </a:spcBef>
              <a:spcAft>
                <a:spcPts val="0"/>
              </a:spcAft>
              <a:buNone/>
              <a:defRPr sz="1800"/>
            </a:lvl8pPr>
            <a:lvl9pPr lvl="8" rtl="0" algn="r">
              <a:spcBef>
                <a:spcPts val="1600"/>
              </a:spcBef>
              <a:spcAft>
                <a:spcPts val="1600"/>
              </a:spcAft>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4"/>
          <p:cNvSpPr/>
          <p:nvPr/>
        </p:nvSpPr>
        <p:spPr>
          <a:xfrm>
            <a:off x="720000" y="0"/>
            <a:ext cx="8424000" cy="40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14"/>
          <p:cNvGrpSpPr/>
          <p:nvPr/>
        </p:nvGrpSpPr>
        <p:grpSpPr>
          <a:xfrm>
            <a:off x="-6225" y="-12275"/>
            <a:ext cx="9150225" cy="5168100"/>
            <a:chOff x="-6225" y="-12275"/>
            <a:chExt cx="9150225" cy="5168100"/>
          </a:xfrm>
        </p:grpSpPr>
        <p:sp>
          <p:nvSpPr>
            <p:cNvPr id="71" name="Google Shape;71;p14"/>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4"/>
          <p:cNvSpPr txBox="1"/>
          <p:nvPr>
            <p:ph type="title"/>
          </p:nvPr>
        </p:nvSpPr>
        <p:spPr>
          <a:xfrm>
            <a:off x="1708929" y="540000"/>
            <a:ext cx="6714000" cy="421500"/>
          </a:xfrm>
          <a:prstGeom prst="rect">
            <a:avLst/>
          </a:prstGeom>
          <a:noFill/>
          <a:ln>
            <a:noFill/>
          </a:ln>
        </p:spPr>
        <p:txBody>
          <a:bodyPr anchorCtr="0" anchor="ctr" bIns="0" lIns="0" spcFirstLastPara="1" rIns="36000" wrap="square" tIns="0">
            <a:noAutofit/>
          </a:bodyPr>
          <a:lstStyle>
            <a:lvl1pPr lvl="0" rtl="0" algn="r">
              <a:spcBef>
                <a:spcPts val="0"/>
              </a:spcBef>
              <a:spcAft>
                <a:spcPts val="0"/>
              </a:spcAft>
              <a:buSzPts val="1400"/>
              <a:buNone/>
              <a:defRPr i="0"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4" name="Google Shape;74;p14"/>
          <p:cNvSpPr txBox="1"/>
          <p:nvPr>
            <p:ph idx="1" type="subTitle"/>
          </p:nvPr>
        </p:nvSpPr>
        <p:spPr>
          <a:xfrm>
            <a:off x="1708300" y="837399"/>
            <a:ext cx="6714000" cy="491400"/>
          </a:xfrm>
          <a:prstGeom prst="rect">
            <a:avLst/>
          </a:prstGeom>
        </p:spPr>
        <p:txBody>
          <a:bodyPr anchorCtr="0" anchor="t" bIns="91425" lIns="91425" spcFirstLastPara="1" rIns="36000"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75" name="Google Shape;75;p14"/>
          <p:cNvSpPr txBox="1"/>
          <p:nvPr>
            <p:ph idx="2" type="title"/>
          </p:nvPr>
        </p:nvSpPr>
        <p:spPr>
          <a:xfrm>
            <a:off x="1708929" y="1328800"/>
            <a:ext cx="6714000" cy="421500"/>
          </a:xfrm>
          <a:prstGeom prst="rect">
            <a:avLst/>
          </a:prstGeom>
          <a:noFill/>
          <a:ln>
            <a:noFill/>
          </a:ln>
        </p:spPr>
        <p:txBody>
          <a:bodyPr anchorCtr="0" anchor="ctr" bIns="0" lIns="0" spcFirstLastPara="1" rIns="36000" wrap="square" tIns="0">
            <a:noAutofit/>
          </a:bodyPr>
          <a:lstStyle>
            <a:lvl1pPr lvl="0" rtl="0" algn="r">
              <a:spcBef>
                <a:spcPts val="0"/>
              </a:spcBef>
              <a:spcAft>
                <a:spcPts val="0"/>
              </a:spcAft>
              <a:buSzPts val="1400"/>
              <a:buNone/>
              <a:defRPr i="0"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6" name="Google Shape;76;p14"/>
          <p:cNvSpPr txBox="1"/>
          <p:nvPr>
            <p:ph idx="3" type="subTitle"/>
          </p:nvPr>
        </p:nvSpPr>
        <p:spPr>
          <a:xfrm>
            <a:off x="1708300" y="1626199"/>
            <a:ext cx="6714000" cy="491400"/>
          </a:xfrm>
          <a:prstGeom prst="rect">
            <a:avLst/>
          </a:prstGeom>
        </p:spPr>
        <p:txBody>
          <a:bodyPr anchorCtr="0" anchor="t" bIns="91425" lIns="91425" spcFirstLastPara="1" rIns="36000"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77" name="Google Shape;77;p14"/>
          <p:cNvSpPr txBox="1"/>
          <p:nvPr>
            <p:ph idx="4" type="title"/>
          </p:nvPr>
        </p:nvSpPr>
        <p:spPr>
          <a:xfrm>
            <a:off x="1708929" y="2117600"/>
            <a:ext cx="6714000" cy="421500"/>
          </a:xfrm>
          <a:prstGeom prst="rect">
            <a:avLst/>
          </a:prstGeom>
          <a:noFill/>
          <a:ln>
            <a:noFill/>
          </a:ln>
        </p:spPr>
        <p:txBody>
          <a:bodyPr anchorCtr="0" anchor="ctr" bIns="0" lIns="0" spcFirstLastPara="1" rIns="36000" wrap="square" tIns="0">
            <a:noAutofit/>
          </a:bodyPr>
          <a:lstStyle>
            <a:lvl1pPr lvl="0" rtl="0" algn="r">
              <a:spcBef>
                <a:spcPts val="0"/>
              </a:spcBef>
              <a:spcAft>
                <a:spcPts val="0"/>
              </a:spcAft>
              <a:buSzPts val="1400"/>
              <a:buNone/>
              <a:defRPr i="0"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8" name="Google Shape;78;p14"/>
          <p:cNvSpPr txBox="1"/>
          <p:nvPr>
            <p:ph idx="5" type="subTitle"/>
          </p:nvPr>
        </p:nvSpPr>
        <p:spPr>
          <a:xfrm>
            <a:off x="1708300" y="2414999"/>
            <a:ext cx="6714000" cy="491400"/>
          </a:xfrm>
          <a:prstGeom prst="rect">
            <a:avLst/>
          </a:prstGeom>
        </p:spPr>
        <p:txBody>
          <a:bodyPr anchorCtr="0" anchor="t" bIns="91425" lIns="91425" spcFirstLastPara="1" rIns="36000"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79" name="Google Shape;79;p14"/>
          <p:cNvSpPr txBox="1"/>
          <p:nvPr>
            <p:ph idx="6" type="title"/>
          </p:nvPr>
        </p:nvSpPr>
        <p:spPr>
          <a:xfrm>
            <a:off x="1708929" y="2906400"/>
            <a:ext cx="6714000" cy="421500"/>
          </a:xfrm>
          <a:prstGeom prst="rect">
            <a:avLst/>
          </a:prstGeom>
          <a:noFill/>
          <a:ln>
            <a:noFill/>
          </a:ln>
        </p:spPr>
        <p:txBody>
          <a:bodyPr anchorCtr="0" anchor="ctr" bIns="0" lIns="0" spcFirstLastPara="1" rIns="36000" wrap="square" tIns="0">
            <a:noAutofit/>
          </a:bodyPr>
          <a:lstStyle>
            <a:lvl1pPr lvl="0" rtl="0" algn="r">
              <a:spcBef>
                <a:spcPts val="0"/>
              </a:spcBef>
              <a:spcAft>
                <a:spcPts val="0"/>
              </a:spcAft>
              <a:buSzPts val="1400"/>
              <a:buNone/>
              <a:defRPr i="0" sz="18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80" name="Google Shape;80;p14"/>
          <p:cNvSpPr txBox="1"/>
          <p:nvPr>
            <p:ph idx="7" type="subTitle"/>
          </p:nvPr>
        </p:nvSpPr>
        <p:spPr>
          <a:xfrm>
            <a:off x="1708300" y="3203799"/>
            <a:ext cx="6714000" cy="491400"/>
          </a:xfrm>
          <a:prstGeom prst="rect">
            <a:avLst/>
          </a:prstGeom>
        </p:spPr>
        <p:txBody>
          <a:bodyPr anchorCtr="0" anchor="t" bIns="91425" lIns="91425" spcFirstLastPara="1" rIns="36000"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extLst>
    <p:ext uri="{DCECCB84-F9BA-43D5-87BE-67443E8EF086}">
      <p15:sldGuideLst>
        <p15:guide id="1" pos="5306">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blipFill>
          <a:blip r:embed="rId2">
            <a:alphaModFix/>
          </a:blip>
          <a:stretch>
            <a:fillRect/>
          </a:stretch>
        </a:blipFill>
      </p:bgPr>
    </p:bg>
    <p:spTree>
      <p:nvGrpSpPr>
        <p:cNvPr id="81" name="Shape 81"/>
        <p:cNvGrpSpPr/>
        <p:nvPr/>
      </p:nvGrpSpPr>
      <p:grpSpPr>
        <a:xfrm>
          <a:off x="0" y="0"/>
          <a:ext cx="0" cy="0"/>
          <a:chOff x="0" y="0"/>
          <a:chExt cx="0" cy="0"/>
        </a:xfrm>
      </p:grpSpPr>
      <p:grpSp>
        <p:nvGrpSpPr>
          <p:cNvPr id="82" name="Google Shape;82;p15"/>
          <p:cNvGrpSpPr/>
          <p:nvPr/>
        </p:nvGrpSpPr>
        <p:grpSpPr>
          <a:xfrm>
            <a:off x="-6225" y="-12275"/>
            <a:ext cx="9150225" cy="5168100"/>
            <a:chOff x="-6225" y="-12275"/>
            <a:chExt cx="9150225" cy="5168100"/>
          </a:xfrm>
        </p:grpSpPr>
        <p:sp>
          <p:nvSpPr>
            <p:cNvPr id="83" name="Google Shape;83;p15"/>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5"/>
          <p:cNvSpPr/>
          <p:nvPr/>
        </p:nvSpPr>
        <p:spPr>
          <a:xfrm>
            <a:off x="2216950" y="0"/>
            <a:ext cx="6908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ph type="title"/>
          </p:nvPr>
        </p:nvSpPr>
        <p:spPr>
          <a:xfrm>
            <a:off x="2888449" y="1911375"/>
            <a:ext cx="5535600" cy="684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5"/>
          <p:cNvSpPr txBox="1"/>
          <p:nvPr>
            <p:ph idx="1" type="subTitle"/>
          </p:nvPr>
        </p:nvSpPr>
        <p:spPr>
          <a:xfrm>
            <a:off x="2888450" y="2676300"/>
            <a:ext cx="5096700" cy="192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100">
                <a:solidFill>
                  <a:schemeClr val="lt1"/>
                </a:solidFill>
              </a:defRPr>
            </a:lvl1pPr>
            <a:lvl2pPr lvl="1" rtl="0">
              <a:lnSpc>
                <a:spcPct val="100000"/>
              </a:lnSpc>
              <a:spcBef>
                <a:spcPts val="0"/>
              </a:spcBef>
              <a:spcAft>
                <a:spcPts val="0"/>
              </a:spcAft>
              <a:buNone/>
              <a:defRPr sz="1100">
                <a:solidFill>
                  <a:schemeClr val="lt1"/>
                </a:solidFill>
              </a:defRPr>
            </a:lvl2pPr>
            <a:lvl3pPr lvl="2" rtl="0">
              <a:lnSpc>
                <a:spcPct val="100000"/>
              </a:lnSpc>
              <a:spcBef>
                <a:spcPts val="0"/>
              </a:spcBef>
              <a:spcAft>
                <a:spcPts val="0"/>
              </a:spcAft>
              <a:buNone/>
              <a:defRPr sz="1100">
                <a:solidFill>
                  <a:schemeClr val="lt1"/>
                </a:solidFill>
              </a:defRPr>
            </a:lvl3pPr>
            <a:lvl4pPr lvl="3" rtl="0">
              <a:lnSpc>
                <a:spcPct val="100000"/>
              </a:lnSpc>
              <a:spcBef>
                <a:spcPts val="0"/>
              </a:spcBef>
              <a:spcAft>
                <a:spcPts val="0"/>
              </a:spcAft>
              <a:buNone/>
              <a:defRPr sz="1100">
                <a:solidFill>
                  <a:schemeClr val="lt1"/>
                </a:solidFill>
              </a:defRPr>
            </a:lvl4pPr>
            <a:lvl5pPr lvl="4" rtl="0">
              <a:lnSpc>
                <a:spcPct val="100000"/>
              </a:lnSpc>
              <a:spcBef>
                <a:spcPts val="0"/>
              </a:spcBef>
              <a:spcAft>
                <a:spcPts val="0"/>
              </a:spcAft>
              <a:buNone/>
              <a:defRPr sz="1100">
                <a:solidFill>
                  <a:schemeClr val="lt1"/>
                </a:solidFill>
              </a:defRPr>
            </a:lvl5pPr>
            <a:lvl6pPr lvl="5" rtl="0">
              <a:lnSpc>
                <a:spcPct val="100000"/>
              </a:lnSpc>
              <a:spcBef>
                <a:spcPts val="0"/>
              </a:spcBef>
              <a:spcAft>
                <a:spcPts val="0"/>
              </a:spcAft>
              <a:buNone/>
              <a:defRPr sz="1100">
                <a:solidFill>
                  <a:schemeClr val="lt1"/>
                </a:solidFill>
              </a:defRPr>
            </a:lvl6pPr>
            <a:lvl7pPr lvl="6" rtl="0">
              <a:lnSpc>
                <a:spcPct val="100000"/>
              </a:lnSpc>
              <a:spcBef>
                <a:spcPts val="0"/>
              </a:spcBef>
              <a:spcAft>
                <a:spcPts val="0"/>
              </a:spcAft>
              <a:buNone/>
              <a:defRPr sz="1100">
                <a:solidFill>
                  <a:schemeClr val="lt1"/>
                </a:solidFill>
              </a:defRPr>
            </a:lvl7pPr>
            <a:lvl8pPr lvl="7" rtl="0">
              <a:lnSpc>
                <a:spcPct val="100000"/>
              </a:lnSpc>
              <a:spcBef>
                <a:spcPts val="0"/>
              </a:spcBef>
              <a:spcAft>
                <a:spcPts val="0"/>
              </a:spcAft>
              <a:buNone/>
              <a:defRPr sz="1100">
                <a:solidFill>
                  <a:schemeClr val="lt1"/>
                </a:solidFill>
              </a:defRPr>
            </a:lvl8pPr>
            <a:lvl9pPr lvl="8" rtl="0">
              <a:lnSpc>
                <a:spcPct val="100000"/>
              </a:lnSpc>
              <a:spcBef>
                <a:spcPts val="0"/>
              </a:spcBef>
              <a:spcAft>
                <a:spcPts val="0"/>
              </a:spcAft>
              <a:buNone/>
              <a:defRPr sz="1100">
                <a:solidFill>
                  <a:schemeClr val="lt1"/>
                </a:solidFill>
              </a:defRPr>
            </a:lvl9pPr>
          </a:lstStyle>
          <a:p/>
        </p:txBody>
      </p:sp>
    </p:spTree>
  </p:cSld>
  <p:clrMapOvr>
    <a:masterClrMapping/>
  </p:clrMapOvr>
  <p:extLst>
    <p:ext uri="{DCECCB84-F9BA-43D5-87BE-67443E8EF086}">
      <p15:sldGuideLst>
        <p15:guide id="1" pos="642">
          <p15:clr>
            <a:srgbClr val="FA7B17"/>
          </p15:clr>
        </p15:guide>
        <p15:guide id="2" pos="555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ign 1">
  <p:cSld name="CAPTION_ONLY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6"/>
          <p:cNvSpPr/>
          <p:nvPr/>
        </p:nvSpPr>
        <p:spPr>
          <a:xfrm rot="10800000">
            <a:off x="8844600" y="0"/>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0" y="0"/>
            <a:ext cx="2180100" cy="3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0" y="4800900"/>
            <a:ext cx="2180100" cy="36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571">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
    <p:bg>
      <p:bgPr>
        <a:blipFill>
          <a:blip r:embed="rId2">
            <a:alphaModFix/>
          </a:blip>
          <a:stretch>
            <a:fillRect/>
          </a:stretch>
        </a:blipFill>
      </p:bgPr>
    </p:bg>
    <p:spTree>
      <p:nvGrpSpPr>
        <p:cNvPr id="92" name="Shape 92"/>
        <p:cNvGrpSpPr/>
        <p:nvPr/>
      </p:nvGrpSpPr>
      <p:grpSpPr>
        <a:xfrm>
          <a:off x="0" y="0"/>
          <a:ext cx="0" cy="0"/>
          <a:chOff x="0" y="0"/>
          <a:chExt cx="0" cy="0"/>
        </a:xfrm>
      </p:grpSpPr>
      <p:grpSp>
        <p:nvGrpSpPr>
          <p:cNvPr id="93" name="Google Shape;93;p17"/>
          <p:cNvGrpSpPr/>
          <p:nvPr/>
        </p:nvGrpSpPr>
        <p:grpSpPr>
          <a:xfrm>
            <a:off x="-6225" y="-12275"/>
            <a:ext cx="9150225" cy="5168100"/>
            <a:chOff x="-6225" y="-12275"/>
            <a:chExt cx="9150225" cy="5168100"/>
          </a:xfrm>
        </p:grpSpPr>
        <p:sp>
          <p:nvSpPr>
            <p:cNvPr id="94" name="Google Shape;94;p17"/>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10800000">
              <a:off x="6960600" y="-12275"/>
              <a:ext cx="2183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7"/>
          <p:cNvSpPr txBox="1"/>
          <p:nvPr>
            <p:ph type="title"/>
          </p:nvPr>
        </p:nvSpPr>
        <p:spPr>
          <a:xfrm flipH="1">
            <a:off x="720000" y="1233175"/>
            <a:ext cx="4529700" cy="14823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3600">
                <a:solidFill>
                  <a:srgbClr val="FFFFFF"/>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97" name="Google Shape;97;p17"/>
          <p:cNvSpPr txBox="1"/>
          <p:nvPr>
            <p:ph idx="1" type="subTitle"/>
          </p:nvPr>
        </p:nvSpPr>
        <p:spPr>
          <a:xfrm flipH="1">
            <a:off x="720000" y="2715475"/>
            <a:ext cx="2909400" cy="76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solidFill>
                  <a:srgbClr val="FFFFFF"/>
                </a:solidFill>
              </a:defRPr>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
    <p:bg>
      <p:bgPr>
        <a:blipFill>
          <a:blip r:embed="rId2">
            <a:alphaModFix/>
          </a:blip>
          <a:stretch>
            <a:fillRect/>
          </a:stretch>
        </a:blipFill>
      </p:bgPr>
    </p:bg>
    <p:spTree>
      <p:nvGrpSpPr>
        <p:cNvPr id="98" name="Shape 98"/>
        <p:cNvGrpSpPr/>
        <p:nvPr/>
      </p:nvGrpSpPr>
      <p:grpSpPr>
        <a:xfrm>
          <a:off x="0" y="0"/>
          <a:ext cx="0" cy="0"/>
          <a:chOff x="0" y="0"/>
          <a:chExt cx="0" cy="0"/>
        </a:xfrm>
      </p:grpSpPr>
      <p:grpSp>
        <p:nvGrpSpPr>
          <p:cNvPr id="99" name="Google Shape;99;p18"/>
          <p:cNvGrpSpPr/>
          <p:nvPr/>
        </p:nvGrpSpPr>
        <p:grpSpPr>
          <a:xfrm>
            <a:off x="-6225" y="-12275"/>
            <a:ext cx="9150225" cy="5168100"/>
            <a:chOff x="-6225" y="-12275"/>
            <a:chExt cx="9150225" cy="5168100"/>
          </a:xfrm>
        </p:grpSpPr>
        <p:sp>
          <p:nvSpPr>
            <p:cNvPr id="100" name="Google Shape;100;p18"/>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8"/>
          <p:cNvSpPr txBox="1"/>
          <p:nvPr>
            <p:ph type="title"/>
          </p:nvPr>
        </p:nvSpPr>
        <p:spPr>
          <a:xfrm>
            <a:off x="3615300" y="692663"/>
            <a:ext cx="1969200" cy="401700"/>
          </a:xfrm>
          <a:prstGeom prst="rect">
            <a:avLst/>
          </a:prstGeom>
          <a:noFill/>
          <a:ln>
            <a:noFill/>
          </a:ln>
        </p:spPr>
        <p:txBody>
          <a:bodyPr anchorCtr="0" anchor="b" bIns="0" lIns="36000" spcFirstLastPara="1" rIns="0" wrap="square" tIns="0">
            <a:noAutofit/>
          </a:bodyPr>
          <a:lstStyle>
            <a:lvl1pPr lvl="0" rtl="0">
              <a:spcBef>
                <a:spcPts val="0"/>
              </a:spcBef>
              <a:spcAft>
                <a:spcPts val="0"/>
              </a:spcAft>
              <a:buSzPts val="1800"/>
              <a:buNone/>
              <a:defRPr i="0"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1" type="subTitle"/>
          </p:nvPr>
        </p:nvSpPr>
        <p:spPr>
          <a:xfrm>
            <a:off x="3615300" y="1180463"/>
            <a:ext cx="3981300" cy="561900"/>
          </a:xfrm>
          <a:prstGeom prst="rect">
            <a:avLst/>
          </a:prstGeom>
        </p:spPr>
        <p:txBody>
          <a:bodyPr anchorCtr="0" anchor="t" bIns="0" lIns="36000" spcFirstLastPara="1" rIns="0" wrap="square" tIns="0">
            <a:noAutofit/>
          </a:bodyPr>
          <a:lstStyle>
            <a:lvl1pPr lvl="0" rtl="0">
              <a:spcBef>
                <a:spcPts val="0"/>
              </a:spcBef>
              <a:spcAft>
                <a:spcPts val="0"/>
              </a:spcAft>
              <a:buNone/>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104" name="Google Shape;104;p18"/>
          <p:cNvSpPr txBox="1"/>
          <p:nvPr>
            <p:ph idx="2"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8"/>
          <p:cNvSpPr txBox="1"/>
          <p:nvPr>
            <p:ph idx="3" type="title"/>
          </p:nvPr>
        </p:nvSpPr>
        <p:spPr>
          <a:xfrm>
            <a:off x="3615300" y="2084711"/>
            <a:ext cx="1969200" cy="401700"/>
          </a:xfrm>
          <a:prstGeom prst="rect">
            <a:avLst/>
          </a:prstGeom>
          <a:noFill/>
          <a:ln>
            <a:noFill/>
          </a:ln>
        </p:spPr>
        <p:txBody>
          <a:bodyPr anchorCtr="0" anchor="b" bIns="0" lIns="36000" spcFirstLastPara="1" rIns="0" wrap="square" tIns="0">
            <a:noAutofit/>
          </a:bodyPr>
          <a:lstStyle>
            <a:lvl1pPr lvl="0" rtl="0">
              <a:spcBef>
                <a:spcPts val="0"/>
              </a:spcBef>
              <a:spcAft>
                <a:spcPts val="0"/>
              </a:spcAft>
              <a:buSzPts val="1800"/>
              <a:buNone/>
              <a:defRPr i="0"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8"/>
          <p:cNvSpPr txBox="1"/>
          <p:nvPr>
            <p:ph idx="4" type="subTitle"/>
          </p:nvPr>
        </p:nvSpPr>
        <p:spPr>
          <a:xfrm>
            <a:off x="3615300" y="2572512"/>
            <a:ext cx="3981300" cy="561900"/>
          </a:xfrm>
          <a:prstGeom prst="rect">
            <a:avLst/>
          </a:prstGeom>
        </p:spPr>
        <p:txBody>
          <a:bodyPr anchorCtr="0" anchor="t" bIns="0" lIns="36000" spcFirstLastPara="1" rIns="0" wrap="square" tIns="0">
            <a:noAutofit/>
          </a:bodyPr>
          <a:lstStyle>
            <a:lvl1pPr lvl="0" rtl="0">
              <a:spcBef>
                <a:spcPts val="0"/>
              </a:spcBef>
              <a:spcAft>
                <a:spcPts val="0"/>
              </a:spcAft>
              <a:buNone/>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107" name="Google Shape;107;p18"/>
          <p:cNvSpPr txBox="1"/>
          <p:nvPr>
            <p:ph idx="5" type="title"/>
          </p:nvPr>
        </p:nvSpPr>
        <p:spPr>
          <a:xfrm>
            <a:off x="3615300" y="3406837"/>
            <a:ext cx="1969200" cy="401700"/>
          </a:xfrm>
          <a:prstGeom prst="rect">
            <a:avLst/>
          </a:prstGeom>
          <a:noFill/>
          <a:ln>
            <a:noFill/>
          </a:ln>
        </p:spPr>
        <p:txBody>
          <a:bodyPr anchorCtr="0" anchor="b" bIns="0" lIns="36000" spcFirstLastPara="1" rIns="0" wrap="square" tIns="0">
            <a:noAutofit/>
          </a:bodyPr>
          <a:lstStyle>
            <a:lvl1pPr lvl="0" rtl="0">
              <a:spcBef>
                <a:spcPts val="0"/>
              </a:spcBef>
              <a:spcAft>
                <a:spcPts val="0"/>
              </a:spcAft>
              <a:buSzPts val="1800"/>
              <a:buNone/>
              <a:defRPr i="0"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8" name="Google Shape;108;p18"/>
          <p:cNvSpPr txBox="1"/>
          <p:nvPr>
            <p:ph idx="6" type="subTitle"/>
          </p:nvPr>
        </p:nvSpPr>
        <p:spPr>
          <a:xfrm>
            <a:off x="3615300" y="3888987"/>
            <a:ext cx="3981300" cy="561900"/>
          </a:xfrm>
          <a:prstGeom prst="rect">
            <a:avLst/>
          </a:prstGeom>
        </p:spPr>
        <p:txBody>
          <a:bodyPr anchorCtr="0" anchor="t" bIns="0" lIns="36000" spcFirstLastPara="1" rIns="0" wrap="square" tIns="0">
            <a:noAutofit/>
          </a:bodyPr>
          <a:lstStyle>
            <a:lvl1pPr lvl="0" rtl="0">
              <a:spcBef>
                <a:spcPts val="0"/>
              </a:spcBef>
              <a:spcAft>
                <a:spcPts val="0"/>
              </a:spcAft>
              <a:buNone/>
              <a:defRPr/>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3">
    <p:bg>
      <p:bgPr>
        <a:blipFill>
          <a:blip r:embed="rId2">
            <a:alphaModFix/>
          </a:blip>
          <a:stretch>
            <a:fillRect/>
          </a:stretch>
        </a:blipFill>
      </p:bgPr>
    </p:bg>
    <p:spTree>
      <p:nvGrpSpPr>
        <p:cNvPr id="109" name="Shape 109"/>
        <p:cNvGrpSpPr/>
        <p:nvPr/>
      </p:nvGrpSpPr>
      <p:grpSpPr>
        <a:xfrm>
          <a:off x="0" y="0"/>
          <a:ext cx="0" cy="0"/>
          <a:chOff x="0" y="0"/>
          <a:chExt cx="0" cy="0"/>
        </a:xfrm>
      </p:grpSpPr>
      <p:grpSp>
        <p:nvGrpSpPr>
          <p:cNvPr id="110" name="Google Shape;110;p19"/>
          <p:cNvGrpSpPr/>
          <p:nvPr/>
        </p:nvGrpSpPr>
        <p:grpSpPr>
          <a:xfrm>
            <a:off x="-6225" y="-12275"/>
            <a:ext cx="9150225" cy="5168100"/>
            <a:chOff x="-6225" y="-12275"/>
            <a:chExt cx="9150225" cy="5168100"/>
          </a:xfrm>
        </p:grpSpPr>
        <p:sp>
          <p:nvSpPr>
            <p:cNvPr id="111" name="Google Shape;111;p19"/>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9"/>
          <p:cNvSpPr txBox="1"/>
          <p:nvPr>
            <p:ph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9"/>
          <p:cNvSpPr txBox="1"/>
          <p:nvPr>
            <p:ph idx="1" type="subTitle"/>
          </p:nvPr>
        </p:nvSpPr>
        <p:spPr>
          <a:xfrm>
            <a:off x="2838212" y="1769300"/>
            <a:ext cx="2577000" cy="69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3F3F3"/>
                </a:solidFill>
              </a:defRPr>
            </a:lvl1pPr>
            <a:lvl2pPr lvl="1" rtl="0" algn="ctr">
              <a:lnSpc>
                <a:spcPct val="100000"/>
              </a:lnSpc>
              <a:spcBef>
                <a:spcPts val="1600"/>
              </a:spcBef>
              <a:spcAft>
                <a:spcPts val="0"/>
              </a:spcAft>
              <a:buNone/>
              <a:defRPr>
                <a:solidFill>
                  <a:srgbClr val="F3F3F3"/>
                </a:solidFill>
              </a:defRPr>
            </a:lvl2pPr>
            <a:lvl3pPr lvl="2" rtl="0" algn="ctr">
              <a:lnSpc>
                <a:spcPct val="100000"/>
              </a:lnSpc>
              <a:spcBef>
                <a:spcPts val="1600"/>
              </a:spcBef>
              <a:spcAft>
                <a:spcPts val="0"/>
              </a:spcAft>
              <a:buNone/>
              <a:defRPr>
                <a:solidFill>
                  <a:srgbClr val="F3F3F3"/>
                </a:solidFill>
              </a:defRPr>
            </a:lvl3pPr>
            <a:lvl4pPr lvl="3" rtl="0" algn="ctr">
              <a:lnSpc>
                <a:spcPct val="100000"/>
              </a:lnSpc>
              <a:spcBef>
                <a:spcPts val="1600"/>
              </a:spcBef>
              <a:spcAft>
                <a:spcPts val="0"/>
              </a:spcAft>
              <a:buNone/>
              <a:defRPr>
                <a:solidFill>
                  <a:srgbClr val="F3F3F3"/>
                </a:solidFill>
              </a:defRPr>
            </a:lvl4pPr>
            <a:lvl5pPr lvl="4" rtl="0" algn="ctr">
              <a:lnSpc>
                <a:spcPct val="100000"/>
              </a:lnSpc>
              <a:spcBef>
                <a:spcPts val="1600"/>
              </a:spcBef>
              <a:spcAft>
                <a:spcPts val="0"/>
              </a:spcAft>
              <a:buNone/>
              <a:defRPr>
                <a:solidFill>
                  <a:srgbClr val="F3F3F3"/>
                </a:solidFill>
              </a:defRPr>
            </a:lvl5pPr>
            <a:lvl6pPr lvl="5" rtl="0" algn="ctr">
              <a:lnSpc>
                <a:spcPct val="100000"/>
              </a:lnSpc>
              <a:spcBef>
                <a:spcPts val="1600"/>
              </a:spcBef>
              <a:spcAft>
                <a:spcPts val="0"/>
              </a:spcAft>
              <a:buNone/>
              <a:defRPr>
                <a:solidFill>
                  <a:srgbClr val="F3F3F3"/>
                </a:solidFill>
              </a:defRPr>
            </a:lvl6pPr>
            <a:lvl7pPr lvl="6" rtl="0" algn="ctr">
              <a:lnSpc>
                <a:spcPct val="100000"/>
              </a:lnSpc>
              <a:spcBef>
                <a:spcPts val="1600"/>
              </a:spcBef>
              <a:spcAft>
                <a:spcPts val="0"/>
              </a:spcAft>
              <a:buNone/>
              <a:defRPr>
                <a:solidFill>
                  <a:srgbClr val="F3F3F3"/>
                </a:solidFill>
              </a:defRPr>
            </a:lvl7pPr>
            <a:lvl8pPr lvl="7" rtl="0" algn="ctr">
              <a:lnSpc>
                <a:spcPct val="100000"/>
              </a:lnSpc>
              <a:spcBef>
                <a:spcPts val="1600"/>
              </a:spcBef>
              <a:spcAft>
                <a:spcPts val="0"/>
              </a:spcAft>
              <a:buNone/>
              <a:defRPr>
                <a:solidFill>
                  <a:srgbClr val="F3F3F3"/>
                </a:solidFill>
              </a:defRPr>
            </a:lvl8pPr>
            <a:lvl9pPr lvl="8" rtl="0" algn="ctr">
              <a:lnSpc>
                <a:spcPct val="100000"/>
              </a:lnSpc>
              <a:spcBef>
                <a:spcPts val="1600"/>
              </a:spcBef>
              <a:spcAft>
                <a:spcPts val="1600"/>
              </a:spcAft>
              <a:buNone/>
              <a:defRPr>
                <a:solidFill>
                  <a:srgbClr val="F3F3F3"/>
                </a:solidFill>
              </a:defRPr>
            </a:lvl9pPr>
          </a:lstStyle>
          <a:p/>
        </p:txBody>
      </p:sp>
      <p:sp>
        <p:nvSpPr>
          <p:cNvPr id="115" name="Google Shape;115;p19"/>
          <p:cNvSpPr txBox="1"/>
          <p:nvPr>
            <p:ph idx="2" type="title"/>
          </p:nvPr>
        </p:nvSpPr>
        <p:spPr>
          <a:xfrm>
            <a:off x="3371050" y="136761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3F3F3"/>
              </a:buClr>
              <a:buSzPts val="1600"/>
              <a:buNone/>
              <a:defRPr i="0" sz="1600">
                <a:solidFill>
                  <a:srgbClr val="F3F3F3"/>
                </a:solidFill>
              </a:defRPr>
            </a:lvl1pPr>
            <a:lvl2pPr lvl="1" rtl="0" algn="ctr">
              <a:spcBef>
                <a:spcPts val="0"/>
              </a:spcBef>
              <a:spcAft>
                <a:spcPts val="0"/>
              </a:spcAft>
              <a:buClr>
                <a:srgbClr val="F3F3F3"/>
              </a:buClr>
              <a:buSzPts val="1600"/>
              <a:buNone/>
              <a:defRPr sz="1600">
                <a:solidFill>
                  <a:srgbClr val="F3F3F3"/>
                </a:solidFill>
              </a:defRPr>
            </a:lvl2pPr>
            <a:lvl3pPr lvl="2" rtl="0" algn="ctr">
              <a:spcBef>
                <a:spcPts val="0"/>
              </a:spcBef>
              <a:spcAft>
                <a:spcPts val="0"/>
              </a:spcAft>
              <a:buClr>
                <a:srgbClr val="F3F3F3"/>
              </a:buClr>
              <a:buSzPts val="1600"/>
              <a:buNone/>
              <a:defRPr sz="1600">
                <a:solidFill>
                  <a:srgbClr val="F3F3F3"/>
                </a:solidFill>
              </a:defRPr>
            </a:lvl3pPr>
            <a:lvl4pPr lvl="3" rtl="0" algn="ctr">
              <a:spcBef>
                <a:spcPts val="0"/>
              </a:spcBef>
              <a:spcAft>
                <a:spcPts val="0"/>
              </a:spcAft>
              <a:buClr>
                <a:srgbClr val="F3F3F3"/>
              </a:buClr>
              <a:buSzPts val="1600"/>
              <a:buNone/>
              <a:defRPr sz="1600">
                <a:solidFill>
                  <a:srgbClr val="F3F3F3"/>
                </a:solidFill>
              </a:defRPr>
            </a:lvl4pPr>
            <a:lvl5pPr lvl="4" rtl="0" algn="ctr">
              <a:spcBef>
                <a:spcPts val="0"/>
              </a:spcBef>
              <a:spcAft>
                <a:spcPts val="0"/>
              </a:spcAft>
              <a:buClr>
                <a:srgbClr val="F3F3F3"/>
              </a:buClr>
              <a:buSzPts val="1600"/>
              <a:buNone/>
              <a:defRPr sz="1600">
                <a:solidFill>
                  <a:srgbClr val="F3F3F3"/>
                </a:solidFill>
              </a:defRPr>
            </a:lvl5pPr>
            <a:lvl6pPr lvl="5" rtl="0" algn="ctr">
              <a:spcBef>
                <a:spcPts val="0"/>
              </a:spcBef>
              <a:spcAft>
                <a:spcPts val="0"/>
              </a:spcAft>
              <a:buClr>
                <a:srgbClr val="F3F3F3"/>
              </a:buClr>
              <a:buSzPts val="1600"/>
              <a:buNone/>
              <a:defRPr sz="1600">
                <a:solidFill>
                  <a:srgbClr val="F3F3F3"/>
                </a:solidFill>
              </a:defRPr>
            </a:lvl6pPr>
            <a:lvl7pPr lvl="6" rtl="0" algn="ctr">
              <a:spcBef>
                <a:spcPts val="0"/>
              </a:spcBef>
              <a:spcAft>
                <a:spcPts val="0"/>
              </a:spcAft>
              <a:buClr>
                <a:srgbClr val="F3F3F3"/>
              </a:buClr>
              <a:buSzPts val="1600"/>
              <a:buNone/>
              <a:defRPr sz="1600">
                <a:solidFill>
                  <a:srgbClr val="F3F3F3"/>
                </a:solidFill>
              </a:defRPr>
            </a:lvl7pPr>
            <a:lvl8pPr lvl="7" rtl="0" algn="ctr">
              <a:spcBef>
                <a:spcPts val="0"/>
              </a:spcBef>
              <a:spcAft>
                <a:spcPts val="0"/>
              </a:spcAft>
              <a:buClr>
                <a:srgbClr val="F3F3F3"/>
              </a:buClr>
              <a:buSzPts val="1600"/>
              <a:buNone/>
              <a:defRPr sz="1600">
                <a:solidFill>
                  <a:srgbClr val="F3F3F3"/>
                </a:solidFill>
              </a:defRPr>
            </a:lvl8pPr>
            <a:lvl9pPr lvl="8" rtl="0" algn="ctr">
              <a:spcBef>
                <a:spcPts val="0"/>
              </a:spcBef>
              <a:spcAft>
                <a:spcPts val="0"/>
              </a:spcAft>
              <a:buClr>
                <a:srgbClr val="F3F3F3"/>
              </a:buClr>
              <a:buSzPts val="1600"/>
              <a:buNone/>
              <a:defRPr sz="1600">
                <a:solidFill>
                  <a:srgbClr val="F3F3F3"/>
                </a:solidFill>
              </a:defRPr>
            </a:lvl9pPr>
          </a:lstStyle>
          <a:p/>
        </p:txBody>
      </p:sp>
      <p:sp>
        <p:nvSpPr>
          <p:cNvPr id="116" name="Google Shape;116;p19"/>
          <p:cNvSpPr txBox="1"/>
          <p:nvPr>
            <p:ph idx="3" type="subTitle"/>
          </p:nvPr>
        </p:nvSpPr>
        <p:spPr>
          <a:xfrm>
            <a:off x="5748062" y="1769300"/>
            <a:ext cx="2577000" cy="69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3F3F3"/>
                </a:solidFill>
              </a:defRPr>
            </a:lvl1pPr>
            <a:lvl2pPr lvl="1" rtl="0" algn="ctr">
              <a:lnSpc>
                <a:spcPct val="100000"/>
              </a:lnSpc>
              <a:spcBef>
                <a:spcPts val="1600"/>
              </a:spcBef>
              <a:spcAft>
                <a:spcPts val="0"/>
              </a:spcAft>
              <a:buNone/>
              <a:defRPr>
                <a:solidFill>
                  <a:srgbClr val="F3F3F3"/>
                </a:solidFill>
              </a:defRPr>
            </a:lvl2pPr>
            <a:lvl3pPr lvl="2" rtl="0" algn="ctr">
              <a:lnSpc>
                <a:spcPct val="100000"/>
              </a:lnSpc>
              <a:spcBef>
                <a:spcPts val="1600"/>
              </a:spcBef>
              <a:spcAft>
                <a:spcPts val="0"/>
              </a:spcAft>
              <a:buNone/>
              <a:defRPr>
                <a:solidFill>
                  <a:srgbClr val="F3F3F3"/>
                </a:solidFill>
              </a:defRPr>
            </a:lvl3pPr>
            <a:lvl4pPr lvl="3" rtl="0" algn="ctr">
              <a:lnSpc>
                <a:spcPct val="100000"/>
              </a:lnSpc>
              <a:spcBef>
                <a:spcPts val="1600"/>
              </a:spcBef>
              <a:spcAft>
                <a:spcPts val="0"/>
              </a:spcAft>
              <a:buNone/>
              <a:defRPr>
                <a:solidFill>
                  <a:srgbClr val="F3F3F3"/>
                </a:solidFill>
              </a:defRPr>
            </a:lvl4pPr>
            <a:lvl5pPr lvl="4" rtl="0" algn="ctr">
              <a:lnSpc>
                <a:spcPct val="100000"/>
              </a:lnSpc>
              <a:spcBef>
                <a:spcPts val="1600"/>
              </a:spcBef>
              <a:spcAft>
                <a:spcPts val="0"/>
              </a:spcAft>
              <a:buNone/>
              <a:defRPr>
                <a:solidFill>
                  <a:srgbClr val="F3F3F3"/>
                </a:solidFill>
              </a:defRPr>
            </a:lvl5pPr>
            <a:lvl6pPr lvl="5" rtl="0" algn="ctr">
              <a:lnSpc>
                <a:spcPct val="100000"/>
              </a:lnSpc>
              <a:spcBef>
                <a:spcPts val="1600"/>
              </a:spcBef>
              <a:spcAft>
                <a:spcPts val="0"/>
              </a:spcAft>
              <a:buNone/>
              <a:defRPr>
                <a:solidFill>
                  <a:srgbClr val="F3F3F3"/>
                </a:solidFill>
              </a:defRPr>
            </a:lvl6pPr>
            <a:lvl7pPr lvl="6" rtl="0" algn="ctr">
              <a:lnSpc>
                <a:spcPct val="100000"/>
              </a:lnSpc>
              <a:spcBef>
                <a:spcPts val="1600"/>
              </a:spcBef>
              <a:spcAft>
                <a:spcPts val="0"/>
              </a:spcAft>
              <a:buNone/>
              <a:defRPr>
                <a:solidFill>
                  <a:srgbClr val="F3F3F3"/>
                </a:solidFill>
              </a:defRPr>
            </a:lvl7pPr>
            <a:lvl8pPr lvl="7" rtl="0" algn="ctr">
              <a:lnSpc>
                <a:spcPct val="100000"/>
              </a:lnSpc>
              <a:spcBef>
                <a:spcPts val="1600"/>
              </a:spcBef>
              <a:spcAft>
                <a:spcPts val="0"/>
              </a:spcAft>
              <a:buNone/>
              <a:defRPr>
                <a:solidFill>
                  <a:srgbClr val="F3F3F3"/>
                </a:solidFill>
              </a:defRPr>
            </a:lvl8pPr>
            <a:lvl9pPr lvl="8" rtl="0" algn="ctr">
              <a:lnSpc>
                <a:spcPct val="100000"/>
              </a:lnSpc>
              <a:spcBef>
                <a:spcPts val="1600"/>
              </a:spcBef>
              <a:spcAft>
                <a:spcPts val="1600"/>
              </a:spcAft>
              <a:buNone/>
              <a:defRPr>
                <a:solidFill>
                  <a:srgbClr val="F3F3F3"/>
                </a:solidFill>
              </a:defRPr>
            </a:lvl9pPr>
          </a:lstStyle>
          <a:p/>
        </p:txBody>
      </p:sp>
      <p:sp>
        <p:nvSpPr>
          <p:cNvPr id="117" name="Google Shape;117;p19"/>
          <p:cNvSpPr txBox="1"/>
          <p:nvPr>
            <p:ph idx="4" type="title"/>
          </p:nvPr>
        </p:nvSpPr>
        <p:spPr>
          <a:xfrm>
            <a:off x="6280900" y="136761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3F3F3"/>
              </a:buClr>
              <a:buSzPts val="1600"/>
              <a:buNone/>
              <a:defRPr i="0" sz="1600">
                <a:solidFill>
                  <a:srgbClr val="F3F3F3"/>
                </a:solidFill>
              </a:defRPr>
            </a:lvl1pPr>
            <a:lvl2pPr lvl="1" rtl="0" algn="ctr">
              <a:spcBef>
                <a:spcPts val="0"/>
              </a:spcBef>
              <a:spcAft>
                <a:spcPts val="0"/>
              </a:spcAft>
              <a:buClr>
                <a:srgbClr val="F3F3F3"/>
              </a:buClr>
              <a:buSzPts val="1600"/>
              <a:buNone/>
              <a:defRPr sz="1600">
                <a:solidFill>
                  <a:srgbClr val="F3F3F3"/>
                </a:solidFill>
              </a:defRPr>
            </a:lvl2pPr>
            <a:lvl3pPr lvl="2" rtl="0" algn="ctr">
              <a:spcBef>
                <a:spcPts val="0"/>
              </a:spcBef>
              <a:spcAft>
                <a:spcPts val="0"/>
              </a:spcAft>
              <a:buClr>
                <a:srgbClr val="F3F3F3"/>
              </a:buClr>
              <a:buSzPts val="1600"/>
              <a:buNone/>
              <a:defRPr sz="1600">
                <a:solidFill>
                  <a:srgbClr val="F3F3F3"/>
                </a:solidFill>
              </a:defRPr>
            </a:lvl3pPr>
            <a:lvl4pPr lvl="3" rtl="0" algn="ctr">
              <a:spcBef>
                <a:spcPts val="0"/>
              </a:spcBef>
              <a:spcAft>
                <a:spcPts val="0"/>
              </a:spcAft>
              <a:buClr>
                <a:srgbClr val="F3F3F3"/>
              </a:buClr>
              <a:buSzPts val="1600"/>
              <a:buNone/>
              <a:defRPr sz="1600">
                <a:solidFill>
                  <a:srgbClr val="F3F3F3"/>
                </a:solidFill>
              </a:defRPr>
            </a:lvl4pPr>
            <a:lvl5pPr lvl="4" rtl="0" algn="ctr">
              <a:spcBef>
                <a:spcPts val="0"/>
              </a:spcBef>
              <a:spcAft>
                <a:spcPts val="0"/>
              </a:spcAft>
              <a:buClr>
                <a:srgbClr val="F3F3F3"/>
              </a:buClr>
              <a:buSzPts val="1600"/>
              <a:buNone/>
              <a:defRPr sz="1600">
                <a:solidFill>
                  <a:srgbClr val="F3F3F3"/>
                </a:solidFill>
              </a:defRPr>
            </a:lvl5pPr>
            <a:lvl6pPr lvl="5" rtl="0" algn="ctr">
              <a:spcBef>
                <a:spcPts val="0"/>
              </a:spcBef>
              <a:spcAft>
                <a:spcPts val="0"/>
              </a:spcAft>
              <a:buClr>
                <a:srgbClr val="F3F3F3"/>
              </a:buClr>
              <a:buSzPts val="1600"/>
              <a:buNone/>
              <a:defRPr sz="1600">
                <a:solidFill>
                  <a:srgbClr val="F3F3F3"/>
                </a:solidFill>
              </a:defRPr>
            </a:lvl6pPr>
            <a:lvl7pPr lvl="6" rtl="0" algn="ctr">
              <a:spcBef>
                <a:spcPts val="0"/>
              </a:spcBef>
              <a:spcAft>
                <a:spcPts val="0"/>
              </a:spcAft>
              <a:buClr>
                <a:srgbClr val="F3F3F3"/>
              </a:buClr>
              <a:buSzPts val="1600"/>
              <a:buNone/>
              <a:defRPr sz="1600">
                <a:solidFill>
                  <a:srgbClr val="F3F3F3"/>
                </a:solidFill>
              </a:defRPr>
            </a:lvl7pPr>
            <a:lvl8pPr lvl="7" rtl="0" algn="ctr">
              <a:spcBef>
                <a:spcPts val="0"/>
              </a:spcBef>
              <a:spcAft>
                <a:spcPts val="0"/>
              </a:spcAft>
              <a:buClr>
                <a:srgbClr val="F3F3F3"/>
              </a:buClr>
              <a:buSzPts val="1600"/>
              <a:buNone/>
              <a:defRPr sz="1600">
                <a:solidFill>
                  <a:srgbClr val="F3F3F3"/>
                </a:solidFill>
              </a:defRPr>
            </a:lvl8pPr>
            <a:lvl9pPr lvl="8" rtl="0" algn="ctr">
              <a:spcBef>
                <a:spcPts val="0"/>
              </a:spcBef>
              <a:spcAft>
                <a:spcPts val="0"/>
              </a:spcAft>
              <a:buClr>
                <a:srgbClr val="F3F3F3"/>
              </a:buClr>
              <a:buSzPts val="1600"/>
              <a:buNone/>
              <a:defRPr sz="1600">
                <a:solidFill>
                  <a:srgbClr val="F3F3F3"/>
                </a:solidFill>
              </a:defRPr>
            </a:lvl9pPr>
          </a:lstStyle>
          <a:p/>
        </p:txBody>
      </p:sp>
      <p:sp>
        <p:nvSpPr>
          <p:cNvPr id="118" name="Google Shape;118;p19"/>
          <p:cNvSpPr txBox="1"/>
          <p:nvPr>
            <p:ph idx="5" type="subTitle"/>
          </p:nvPr>
        </p:nvSpPr>
        <p:spPr>
          <a:xfrm>
            <a:off x="2838212" y="3643900"/>
            <a:ext cx="2577000" cy="69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3F3F3"/>
                </a:solidFill>
              </a:defRPr>
            </a:lvl1pPr>
            <a:lvl2pPr lvl="1" rtl="0" algn="ctr">
              <a:lnSpc>
                <a:spcPct val="100000"/>
              </a:lnSpc>
              <a:spcBef>
                <a:spcPts val="1600"/>
              </a:spcBef>
              <a:spcAft>
                <a:spcPts val="0"/>
              </a:spcAft>
              <a:buNone/>
              <a:defRPr>
                <a:solidFill>
                  <a:srgbClr val="F3F3F3"/>
                </a:solidFill>
              </a:defRPr>
            </a:lvl2pPr>
            <a:lvl3pPr lvl="2" rtl="0" algn="ctr">
              <a:lnSpc>
                <a:spcPct val="100000"/>
              </a:lnSpc>
              <a:spcBef>
                <a:spcPts val="1600"/>
              </a:spcBef>
              <a:spcAft>
                <a:spcPts val="0"/>
              </a:spcAft>
              <a:buNone/>
              <a:defRPr>
                <a:solidFill>
                  <a:srgbClr val="F3F3F3"/>
                </a:solidFill>
              </a:defRPr>
            </a:lvl3pPr>
            <a:lvl4pPr lvl="3" rtl="0" algn="ctr">
              <a:lnSpc>
                <a:spcPct val="100000"/>
              </a:lnSpc>
              <a:spcBef>
                <a:spcPts val="1600"/>
              </a:spcBef>
              <a:spcAft>
                <a:spcPts val="0"/>
              </a:spcAft>
              <a:buNone/>
              <a:defRPr>
                <a:solidFill>
                  <a:srgbClr val="F3F3F3"/>
                </a:solidFill>
              </a:defRPr>
            </a:lvl4pPr>
            <a:lvl5pPr lvl="4" rtl="0" algn="ctr">
              <a:lnSpc>
                <a:spcPct val="100000"/>
              </a:lnSpc>
              <a:spcBef>
                <a:spcPts val="1600"/>
              </a:spcBef>
              <a:spcAft>
                <a:spcPts val="0"/>
              </a:spcAft>
              <a:buNone/>
              <a:defRPr>
                <a:solidFill>
                  <a:srgbClr val="F3F3F3"/>
                </a:solidFill>
              </a:defRPr>
            </a:lvl5pPr>
            <a:lvl6pPr lvl="5" rtl="0" algn="ctr">
              <a:lnSpc>
                <a:spcPct val="100000"/>
              </a:lnSpc>
              <a:spcBef>
                <a:spcPts val="1600"/>
              </a:spcBef>
              <a:spcAft>
                <a:spcPts val="0"/>
              </a:spcAft>
              <a:buNone/>
              <a:defRPr>
                <a:solidFill>
                  <a:srgbClr val="F3F3F3"/>
                </a:solidFill>
              </a:defRPr>
            </a:lvl6pPr>
            <a:lvl7pPr lvl="6" rtl="0" algn="ctr">
              <a:lnSpc>
                <a:spcPct val="100000"/>
              </a:lnSpc>
              <a:spcBef>
                <a:spcPts val="1600"/>
              </a:spcBef>
              <a:spcAft>
                <a:spcPts val="0"/>
              </a:spcAft>
              <a:buNone/>
              <a:defRPr>
                <a:solidFill>
                  <a:srgbClr val="F3F3F3"/>
                </a:solidFill>
              </a:defRPr>
            </a:lvl7pPr>
            <a:lvl8pPr lvl="7" rtl="0" algn="ctr">
              <a:lnSpc>
                <a:spcPct val="100000"/>
              </a:lnSpc>
              <a:spcBef>
                <a:spcPts val="1600"/>
              </a:spcBef>
              <a:spcAft>
                <a:spcPts val="0"/>
              </a:spcAft>
              <a:buNone/>
              <a:defRPr>
                <a:solidFill>
                  <a:srgbClr val="F3F3F3"/>
                </a:solidFill>
              </a:defRPr>
            </a:lvl8pPr>
            <a:lvl9pPr lvl="8" rtl="0" algn="ctr">
              <a:lnSpc>
                <a:spcPct val="100000"/>
              </a:lnSpc>
              <a:spcBef>
                <a:spcPts val="1600"/>
              </a:spcBef>
              <a:spcAft>
                <a:spcPts val="1600"/>
              </a:spcAft>
              <a:buNone/>
              <a:defRPr>
                <a:solidFill>
                  <a:srgbClr val="F3F3F3"/>
                </a:solidFill>
              </a:defRPr>
            </a:lvl9pPr>
          </a:lstStyle>
          <a:p/>
        </p:txBody>
      </p:sp>
      <p:sp>
        <p:nvSpPr>
          <p:cNvPr id="119" name="Google Shape;119;p19"/>
          <p:cNvSpPr txBox="1"/>
          <p:nvPr>
            <p:ph idx="6" type="title"/>
          </p:nvPr>
        </p:nvSpPr>
        <p:spPr>
          <a:xfrm>
            <a:off x="3371050" y="324221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3F3F3"/>
              </a:buClr>
              <a:buSzPts val="1600"/>
              <a:buNone/>
              <a:defRPr i="0" sz="1600">
                <a:solidFill>
                  <a:srgbClr val="F3F3F3"/>
                </a:solidFill>
              </a:defRPr>
            </a:lvl1pPr>
            <a:lvl2pPr lvl="1" rtl="0" algn="ctr">
              <a:spcBef>
                <a:spcPts val="0"/>
              </a:spcBef>
              <a:spcAft>
                <a:spcPts val="0"/>
              </a:spcAft>
              <a:buClr>
                <a:srgbClr val="F3F3F3"/>
              </a:buClr>
              <a:buSzPts val="1600"/>
              <a:buNone/>
              <a:defRPr sz="1600">
                <a:solidFill>
                  <a:srgbClr val="F3F3F3"/>
                </a:solidFill>
              </a:defRPr>
            </a:lvl2pPr>
            <a:lvl3pPr lvl="2" rtl="0" algn="ctr">
              <a:spcBef>
                <a:spcPts val="0"/>
              </a:spcBef>
              <a:spcAft>
                <a:spcPts val="0"/>
              </a:spcAft>
              <a:buClr>
                <a:srgbClr val="F3F3F3"/>
              </a:buClr>
              <a:buSzPts val="1600"/>
              <a:buNone/>
              <a:defRPr sz="1600">
                <a:solidFill>
                  <a:srgbClr val="F3F3F3"/>
                </a:solidFill>
              </a:defRPr>
            </a:lvl3pPr>
            <a:lvl4pPr lvl="3" rtl="0" algn="ctr">
              <a:spcBef>
                <a:spcPts val="0"/>
              </a:spcBef>
              <a:spcAft>
                <a:spcPts val="0"/>
              </a:spcAft>
              <a:buClr>
                <a:srgbClr val="F3F3F3"/>
              </a:buClr>
              <a:buSzPts val="1600"/>
              <a:buNone/>
              <a:defRPr sz="1600">
                <a:solidFill>
                  <a:srgbClr val="F3F3F3"/>
                </a:solidFill>
              </a:defRPr>
            </a:lvl4pPr>
            <a:lvl5pPr lvl="4" rtl="0" algn="ctr">
              <a:spcBef>
                <a:spcPts val="0"/>
              </a:spcBef>
              <a:spcAft>
                <a:spcPts val="0"/>
              </a:spcAft>
              <a:buClr>
                <a:srgbClr val="F3F3F3"/>
              </a:buClr>
              <a:buSzPts val="1600"/>
              <a:buNone/>
              <a:defRPr sz="1600">
                <a:solidFill>
                  <a:srgbClr val="F3F3F3"/>
                </a:solidFill>
              </a:defRPr>
            </a:lvl5pPr>
            <a:lvl6pPr lvl="5" rtl="0" algn="ctr">
              <a:spcBef>
                <a:spcPts val="0"/>
              </a:spcBef>
              <a:spcAft>
                <a:spcPts val="0"/>
              </a:spcAft>
              <a:buClr>
                <a:srgbClr val="F3F3F3"/>
              </a:buClr>
              <a:buSzPts val="1600"/>
              <a:buNone/>
              <a:defRPr sz="1600">
                <a:solidFill>
                  <a:srgbClr val="F3F3F3"/>
                </a:solidFill>
              </a:defRPr>
            </a:lvl6pPr>
            <a:lvl7pPr lvl="6" rtl="0" algn="ctr">
              <a:spcBef>
                <a:spcPts val="0"/>
              </a:spcBef>
              <a:spcAft>
                <a:spcPts val="0"/>
              </a:spcAft>
              <a:buClr>
                <a:srgbClr val="F3F3F3"/>
              </a:buClr>
              <a:buSzPts val="1600"/>
              <a:buNone/>
              <a:defRPr sz="1600">
                <a:solidFill>
                  <a:srgbClr val="F3F3F3"/>
                </a:solidFill>
              </a:defRPr>
            </a:lvl7pPr>
            <a:lvl8pPr lvl="7" rtl="0" algn="ctr">
              <a:spcBef>
                <a:spcPts val="0"/>
              </a:spcBef>
              <a:spcAft>
                <a:spcPts val="0"/>
              </a:spcAft>
              <a:buClr>
                <a:srgbClr val="F3F3F3"/>
              </a:buClr>
              <a:buSzPts val="1600"/>
              <a:buNone/>
              <a:defRPr sz="1600">
                <a:solidFill>
                  <a:srgbClr val="F3F3F3"/>
                </a:solidFill>
              </a:defRPr>
            </a:lvl8pPr>
            <a:lvl9pPr lvl="8" rtl="0" algn="ctr">
              <a:spcBef>
                <a:spcPts val="0"/>
              </a:spcBef>
              <a:spcAft>
                <a:spcPts val="0"/>
              </a:spcAft>
              <a:buClr>
                <a:srgbClr val="F3F3F3"/>
              </a:buClr>
              <a:buSzPts val="1600"/>
              <a:buNone/>
              <a:defRPr sz="1600">
                <a:solidFill>
                  <a:srgbClr val="F3F3F3"/>
                </a:solidFill>
              </a:defRPr>
            </a:lvl9pPr>
          </a:lstStyle>
          <a:p/>
        </p:txBody>
      </p:sp>
      <p:sp>
        <p:nvSpPr>
          <p:cNvPr id="120" name="Google Shape;120;p19"/>
          <p:cNvSpPr txBox="1"/>
          <p:nvPr>
            <p:ph idx="7" type="subTitle"/>
          </p:nvPr>
        </p:nvSpPr>
        <p:spPr>
          <a:xfrm>
            <a:off x="5748062" y="3643900"/>
            <a:ext cx="2577000" cy="69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rgbClr val="F3F3F3"/>
                </a:solidFill>
              </a:defRPr>
            </a:lvl1pPr>
            <a:lvl2pPr lvl="1" rtl="0" algn="ctr">
              <a:lnSpc>
                <a:spcPct val="100000"/>
              </a:lnSpc>
              <a:spcBef>
                <a:spcPts val="1600"/>
              </a:spcBef>
              <a:spcAft>
                <a:spcPts val="0"/>
              </a:spcAft>
              <a:buNone/>
              <a:defRPr>
                <a:solidFill>
                  <a:srgbClr val="F3F3F3"/>
                </a:solidFill>
              </a:defRPr>
            </a:lvl2pPr>
            <a:lvl3pPr lvl="2" rtl="0" algn="ctr">
              <a:lnSpc>
                <a:spcPct val="100000"/>
              </a:lnSpc>
              <a:spcBef>
                <a:spcPts val="1600"/>
              </a:spcBef>
              <a:spcAft>
                <a:spcPts val="0"/>
              </a:spcAft>
              <a:buNone/>
              <a:defRPr>
                <a:solidFill>
                  <a:srgbClr val="F3F3F3"/>
                </a:solidFill>
              </a:defRPr>
            </a:lvl3pPr>
            <a:lvl4pPr lvl="3" rtl="0" algn="ctr">
              <a:lnSpc>
                <a:spcPct val="100000"/>
              </a:lnSpc>
              <a:spcBef>
                <a:spcPts val="1600"/>
              </a:spcBef>
              <a:spcAft>
                <a:spcPts val="0"/>
              </a:spcAft>
              <a:buNone/>
              <a:defRPr>
                <a:solidFill>
                  <a:srgbClr val="F3F3F3"/>
                </a:solidFill>
              </a:defRPr>
            </a:lvl4pPr>
            <a:lvl5pPr lvl="4" rtl="0" algn="ctr">
              <a:lnSpc>
                <a:spcPct val="100000"/>
              </a:lnSpc>
              <a:spcBef>
                <a:spcPts val="1600"/>
              </a:spcBef>
              <a:spcAft>
                <a:spcPts val="0"/>
              </a:spcAft>
              <a:buNone/>
              <a:defRPr>
                <a:solidFill>
                  <a:srgbClr val="F3F3F3"/>
                </a:solidFill>
              </a:defRPr>
            </a:lvl5pPr>
            <a:lvl6pPr lvl="5" rtl="0" algn="ctr">
              <a:lnSpc>
                <a:spcPct val="100000"/>
              </a:lnSpc>
              <a:spcBef>
                <a:spcPts val="1600"/>
              </a:spcBef>
              <a:spcAft>
                <a:spcPts val="0"/>
              </a:spcAft>
              <a:buNone/>
              <a:defRPr>
                <a:solidFill>
                  <a:srgbClr val="F3F3F3"/>
                </a:solidFill>
              </a:defRPr>
            </a:lvl6pPr>
            <a:lvl7pPr lvl="6" rtl="0" algn="ctr">
              <a:lnSpc>
                <a:spcPct val="100000"/>
              </a:lnSpc>
              <a:spcBef>
                <a:spcPts val="1600"/>
              </a:spcBef>
              <a:spcAft>
                <a:spcPts val="0"/>
              </a:spcAft>
              <a:buNone/>
              <a:defRPr>
                <a:solidFill>
                  <a:srgbClr val="F3F3F3"/>
                </a:solidFill>
              </a:defRPr>
            </a:lvl7pPr>
            <a:lvl8pPr lvl="7" rtl="0" algn="ctr">
              <a:lnSpc>
                <a:spcPct val="100000"/>
              </a:lnSpc>
              <a:spcBef>
                <a:spcPts val="1600"/>
              </a:spcBef>
              <a:spcAft>
                <a:spcPts val="0"/>
              </a:spcAft>
              <a:buNone/>
              <a:defRPr>
                <a:solidFill>
                  <a:srgbClr val="F3F3F3"/>
                </a:solidFill>
              </a:defRPr>
            </a:lvl8pPr>
            <a:lvl9pPr lvl="8" rtl="0" algn="ctr">
              <a:lnSpc>
                <a:spcPct val="100000"/>
              </a:lnSpc>
              <a:spcBef>
                <a:spcPts val="1600"/>
              </a:spcBef>
              <a:spcAft>
                <a:spcPts val="1600"/>
              </a:spcAft>
              <a:buNone/>
              <a:defRPr>
                <a:solidFill>
                  <a:srgbClr val="F3F3F3"/>
                </a:solidFill>
              </a:defRPr>
            </a:lvl9pPr>
          </a:lstStyle>
          <a:p/>
        </p:txBody>
      </p:sp>
      <p:sp>
        <p:nvSpPr>
          <p:cNvPr id="121" name="Google Shape;121;p19"/>
          <p:cNvSpPr txBox="1"/>
          <p:nvPr>
            <p:ph idx="8" type="title"/>
          </p:nvPr>
        </p:nvSpPr>
        <p:spPr>
          <a:xfrm>
            <a:off x="6280900" y="324221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3F3F3"/>
              </a:buClr>
              <a:buSzPts val="1600"/>
              <a:buNone/>
              <a:defRPr i="0" sz="1600">
                <a:solidFill>
                  <a:srgbClr val="F3F3F3"/>
                </a:solidFill>
              </a:defRPr>
            </a:lvl1pPr>
            <a:lvl2pPr lvl="1" rtl="0" algn="ctr">
              <a:spcBef>
                <a:spcPts val="0"/>
              </a:spcBef>
              <a:spcAft>
                <a:spcPts val="0"/>
              </a:spcAft>
              <a:buClr>
                <a:srgbClr val="F3F3F3"/>
              </a:buClr>
              <a:buSzPts val="1600"/>
              <a:buNone/>
              <a:defRPr sz="1600">
                <a:solidFill>
                  <a:srgbClr val="F3F3F3"/>
                </a:solidFill>
              </a:defRPr>
            </a:lvl2pPr>
            <a:lvl3pPr lvl="2" rtl="0" algn="ctr">
              <a:spcBef>
                <a:spcPts val="0"/>
              </a:spcBef>
              <a:spcAft>
                <a:spcPts val="0"/>
              </a:spcAft>
              <a:buClr>
                <a:srgbClr val="F3F3F3"/>
              </a:buClr>
              <a:buSzPts val="1600"/>
              <a:buNone/>
              <a:defRPr sz="1600">
                <a:solidFill>
                  <a:srgbClr val="F3F3F3"/>
                </a:solidFill>
              </a:defRPr>
            </a:lvl3pPr>
            <a:lvl4pPr lvl="3" rtl="0" algn="ctr">
              <a:spcBef>
                <a:spcPts val="0"/>
              </a:spcBef>
              <a:spcAft>
                <a:spcPts val="0"/>
              </a:spcAft>
              <a:buClr>
                <a:srgbClr val="F3F3F3"/>
              </a:buClr>
              <a:buSzPts val="1600"/>
              <a:buNone/>
              <a:defRPr sz="1600">
                <a:solidFill>
                  <a:srgbClr val="F3F3F3"/>
                </a:solidFill>
              </a:defRPr>
            </a:lvl4pPr>
            <a:lvl5pPr lvl="4" rtl="0" algn="ctr">
              <a:spcBef>
                <a:spcPts val="0"/>
              </a:spcBef>
              <a:spcAft>
                <a:spcPts val="0"/>
              </a:spcAft>
              <a:buClr>
                <a:srgbClr val="F3F3F3"/>
              </a:buClr>
              <a:buSzPts val="1600"/>
              <a:buNone/>
              <a:defRPr sz="1600">
                <a:solidFill>
                  <a:srgbClr val="F3F3F3"/>
                </a:solidFill>
              </a:defRPr>
            </a:lvl5pPr>
            <a:lvl6pPr lvl="5" rtl="0" algn="ctr">
              <a:spcBef>
                <a:spcPts val="0"/>
              </a:spcBef>
              <a:spcAft>
                <a:spcPts val="0"/>
              </a:spcAft>
              <a:buClr>
                <a:srgbClr val="F3F3F3"/>
              </a:buClr>
              <a:buSzPts val="1600"/>
              <a:buNone/>
              <a:defRPr sz="1600">
                <a:solidFill>
                  <a:srgbClr val="F3F3F3"/>
                </a:solidFill>
              </a:defRPr>
            </a:lvl6pPr>
            <a:lvl7pPr lvl="6" rtl="0" algn="ctr">
              <a:spcBef>
                <a:spcPts val="0"/>
              </a:spcBef>
              <a:spcAft>
                <a:spcPts val="0"/>
              </a:spcAft>
              <a:buClr>
                <a:srgbClr val="F3F3F3"/>
              </a:buClr>
              <a:buSzPts val="1600"/>
              <a:buNone/>
              <a:defRPr sz="1600">
                <a:solidFill>
                  <a:srgbClr val="F3F3F3"/>
                </a:solidFill>
              </a:defRPr>
            </a:lvl7pPr>
            <a:lvl8pPr lvl="7" rtl="0" algn="ctr">
              <a:spcBef>
                <a:spcPts val="0"/>
              </a:spcBef>
              <a:spcAft>
                <a:spcPts val="0"/>
              </a:spcAft>
              <a:buClr>
                <a:srgbClr val="F3F3F3"/>
              </a:buClr>
              <a:buSzPts val="1600"/>
              <a:buNone/>
              <a:defRPr sz="1600">
                <a:solidFill>
                  <a:srgbClr val="F3F3F3"/>
                </a:solidFill>
              </a:defRPr>
            </a:lvl8pPr>
            <a:lvl9pPr lvl="8" rtl="0" algn="ctr">
              <a:spcBef>
                <a:spcPts val="0"/>
              </a:spcBef>
              <a:spcAft>
                <a:spcPts val="0"/>
              </a:spcAft>
              <a:buClr>
                <a:srgbClr val="F3F3F3"/>
              </a:buClr>
              <a:buSzPts val="1600"/>
              <a:buNone/>
              <a:defRPr sz="16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BLANK_1_1_1_1_2">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0"/>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10800000">
            <a:off x="5328600" y="-12275"/>
            <a:ext cx="3815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type="title"/>
          </p:nvPr>
        </p:nvSpPr>
        <p:spPr>
          <a:xfrm>
            <a:off x="3885425" y="1232241"/>
            <a:ext cx="4529700" cy="14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sz="3600"/>
            </a:lvl1pPr>
            <a:lvl2pPr lvl="1" rtl="0" algn="r">
              <a:spcBef>
                <a:spcPts val="0"/>
              </a:spcBef>
              <a:spcAft>
                <a:spcPts val="0"/>
              </a:spcAft>
              <a:buSzPts val="4200"/>
              <a:buNone/>
              <a:defRPr sz="4200"/>
            </a:lvl2pPr>
            <a:lvl3pPr lvl="2" rtl="0" algn="r">
              <a:spcBef>
                <a:spcPts val="0"/>
              </a:spcBef>
              <a:spcAft>
                <a:spcPts val="0"/>
              </a:spcAft>
              <a:buSzPts val="4200"/>
              <a:buNone/>
              <a:defRPr sz="4200"/>
            </a:lvl3pPr>
            <a:lvl4pPr lvl="3" rtl="0" algn="r">
              <a:spcBef>
                <a:spcPts val="0"/>
              </a:spcBef>
              <a:spcAft>
                <a:spcPts val="0"/>
              </a:spcAft>
              <a:buSzPts val="4200"/>
              <a:buNone/>
              <a:defRPr sz="4200"/>
            </a:lvl4pPr>
            <a:lvl5pPr lvl="4" rtl="0" algn="r">
              <a:spcBef>
                <a:spcPts val="0"/>
              </a:spcBef>
              <a:spcAft>
                <a:spcPts val="0"/>
              </a:spcAft>
              <a:buSzPts val="4200"/>
              <a:buNone/>
              <a:defRPr sz="4200"/>
            </a:lvl5pPr>
            <a:lvl6pPr lvl="5" rtl="0" algn="r">
              <a:spcBef>
                <a:spcPts val="0"/>
              </a:spcBef>
              <a:spcAft>
                <a:spcPts val="0"/>
              </a:spcAft>
              <a:buSzPts val="4200"/>
              <a:buNone/>
              <a:defRPr sz="4200"/>
            </a:lvl6pPr>
            <a:lvl7pPr lvl="6" rtl="0" algn="r">
              <a:spcBef>
                <a:spcPts val="0"/>
              </a:spcBef>
              <a:spcAft>
                <a:spcPts val="0"/>
              </a:spcAft>
              <a:buSzPts val="4200"/>
              <a:buNone/>
              <a:defRPr sz="4200"/>
            </a:lvl7pPr>
            <a:lvl8pPr lvl="7" rtl="0" algn="r">
              <a:spcBef>
                <a:spcPts val="0"/>
              </a:spcBef>
              <a:spcAft>
                <a:spcPts val="0"/>
              </a:spcAft>
              <a:buSzPts val="4200"/>
              <a:buNone/>
              <a:defRPr sz="4200"/>
            </a:lvl8pPr>
            <a:lvl9pPr lvl="8" rtl="0" algn="r">
              <a:spcBef>
                <a:spcPts val="0"/>
              </a:spcBef>
              <a:spcAft>
                <a:spcPts val="0"/>
              </a:spcAft>
              <a:buSzPts val="4200"/>
              <a:buNone/>
              <a:defRPr sz="4200"/>
            </a:lvl9pPr>
          </a:lstStyle>
          <a:p/>
        </p:txBody>
      </p:sp>
      <p:sp>
        <p:nvSpPr>
          <p:cNvPr id="126" name="Google Shape;126;p20"/>
          <p:cNvSpPr txBox="1"/>
          <p:nvPr>
            <p:ph idx="1" type="subTitle"/>
          </p:nvPr>
        </p:nvSpPr>
        <p:spPr>
          <a:xfrm>
            <a:off x="5153300" y="2714550"/>
            <a:ext cx="3261900" cy="76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solidFill>
                  <a:schemeClr val="lt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extLst>
    <p:ext uri="{DCECCB84-F9BA-43D5-87BE-67443E8EF086}">
      <p15:sldGuideLst>
        <p15:guide id="1" pos="5301">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grpSp>
        <p:nvGrpSpPr>
          <p:cNvPr id="16" name="Google Shape;16;p3"/>
          <p:cNvGrpSpPr/>
          <p:nvPr/>
        </p:nvGrpSpPr>
        <p:grpSpPr>
          <a:xfrm>
            <a:off x="-6225" y="-12275"/>
            <a:ext cx="9150225" cy="5168100"/>
            <a:chOff x="-6225" y="-12275"/>
            <a:chExt cx="9150225" cy="5168100"/>
          </a:xfrm>
        </p:grpSpPr>
        <p:sp>
          <p:nvSpPr>
            <p:cNvPr id="17" name="Google Shape;17;p3"/>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3"/>
          <p:cNvSpPr txBox="1"/>
          <p:nvPr>
            <p:ph type="title"/>
          </p:nvPr>
        </p:nvSpPr>
        <p:spPr>
          <a:xfrm>
            <a:off x="2119300" y="852350"/>
            <a:ext cx="4905300" cy="343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127" name="Shape 127"/>
        <p:cNvGrpSpPr/>
        <p:nvPr/>
      </p:nvGrpSpPr>
      <p:grpSpPr>
        <a:xfrm>
          <a:off x="0" y="0"/>
          <a:ext cx="0" cy="0"/>
          <a:chOff x="0" y="0"/>
          <a:chExt cx="0" cy="0"/>
        </a:xfrm>
      </p:grpSpPr>
      <p:grpSp>
        <p:nvGrpSpPr>
          <p:cNvPr id="128" name="Google Shape;128;p21"/>
          <p:cNvGrpSpPr/>
          <p:nvPr/>
        </p:nvGrpSpPr>
        <p:grpSpPr>
          <a:xfrm>
            <a:off x="-6225" y="-12275"/>
            <a:ext cx="9150225" cy="5168100"/>
            <a:chOff x="-6225" y="-12275"/>
            <a:chExt cx="9150225" cy="5168100"/>
          </a:xfrm>
        </p:grpSpPr>
        <p:sp>
          <p:nvSpPr>
            <p:cNvPr id="129" name="Google Shape;129;p21"/>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21"/>
          <p:cNvSpPr txBox="1"/>
          <p:nvPr>
            <p:ph idx="1" type="subTitle"/>
          </p:nvPr>
        </p:nvSpPr>
        <p:spPr>
          <a:xfrm>
            <a:off x="2378850" y="1046975"/>
            <a:ext cx="4684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2" name="Google Shape;132;p21"/>
          <p:cNvSpPr txBox="1"/>
          <p:nvPr>
            <p:ph idx="2" type="subTitle"/>
          </p:nvPr>
        </p:nvSpPr>
        <p:spPr>
          <a:xfrm>
            <a:off x="5895350" y="2530163"/>
            <a:ext cx="1821600" cy="45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133" name="Google Shape;133;p21"/>
          <p:cNvSpPr txBox="1"/>
          <p:nvPr>
            <p:ph idx="3" type="subTitle"/>
          </p:nvPr>
        </p:nvSpPr>
        <p:spPr>
          <a:xfrm>
            <a:off x="2378875" y="4215625"/>
            <a:ext cx="4684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34" name="Google Shape;134;p21"/>
          <p:cNvSpPr txBox="1"/>
          <p:nvPr>
            <p:ph hasCustomPrompt="1" type="title"/>
          </p:nvPr>
        </p:nvSpPr>
        <p:spPr>
          <a:xfrm>
            <a:off x="2807250" y="477079"/>
            <a:ext cx="38280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5" name="Google Shape;135;p21"/>
          <p:cNvSpPr txBox="1"/>
          <p:nvPr>
            <p:ph hasCustomPrompt="1" idx="4" type="title"/>
          </p:nvPr>
        </p:nvSpPr>
        <p:spPr>
          <a:xfrm>
            <a:off x="5895350" y="2176438"/>
            <a:ext cx="2224800" cy="482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6" name="Google Shape;136;p21"/>
          <p:cNvSpPr txBox="1"/>
          <p:nvPr>
            <p:ph hasCustomPrompt="1" idx="5" type="title"/>
          </p:nvPr>
        </p:nvSpPr>
        <p:spPr>
          <a:xfrm>
            <a:off x="2807250" y="3767785"/>
            <a:ext cx="38280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37" name="Google Shape;137;p21"/>
          <p:cNvSpPr txBox="1"/>
          <p:nvPr>
            <p:ph idx="6"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138" name="Shape 138"/>
        <p:cNvGrpSpPr/>
        <p:nvPr/>
      </p:nvGrpSpPr>
      <p:grpSpPr>
        <a:xfrm>
          <a:off x="0" y="0"/>
          <a:ext cx="0" cy="0"/>
          <a:chOff x="0" y="0"/>
          <a:chExt cx="0" cy="0"/>
        </a:xfrm>
      </p:grpSpPr>
      <p:grpSp>
        <p:nvGrpSpPr>
          <p:cNvPr id="139" name="Google Shape;139;p22"/>
          <p:cNvGrpSpPr/>
          <p:nvPr/>
        </p:nvGrpSpPr>
        <p:grpSpPr>
          <a:xfrm>
            <a:off x="-6225" y="-12275"/>
            <a:ext cx="9150225" cy="5168100"/>
            <a:chOff x="-6225" y="-12275"/>
            <a:chExt cx="9150225" cy="5168100"/>
          </a:xfrm>
        </p:grpSpPr>
        <p:sp>
          <p:nvSpPr>
            <p:cNvPr id="140" name="Google Shape;140;p22"/>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2"/>
          <p:cNvSpPr txBox="1"/>
          <p:nvPr>
            <p:ph type="title"/>
          </p:nvPr>
        </p:nvSpPr>
        <p:spPr>
          <a:xfrm>
            <a:off x="3048870" y="3087877"/>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3" name="Google Shape;143;p22"/>
          <p:cNvSpPr txBox="1"/>
          <p:nvPr>
            <p:ph idx="1" type="subTitle"/>
          </p:nvPr>
        </p:nvSpPr>
        <p:spPr>
          <a:xfrm>
            <a:off x="2864400" y="3536322"/>
            <a:ext cx="253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
        <p:nvSpPr>
          <p:cNvPr id="144" name="Google Shape;144;p22"/>
          <p:cNvSpPr txBox="1"/>
          <p:nvPr>
            <p:ph idx="2" type="title"/>
          </p:nvPr>
        </p:nvSpPr>
        <p:spPr>
          <a:xfrm>
            <a:off x="3048223" y="2055603"/>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5" name="Google Shape;145;p22"/>
          <p:cNvSpPr txBox="1"/>
          <p:nvPr>
            <p:ph idx="3" type="subTitle"/>
          </p:nvPr>
        </p:nvSpPr>
        <p:spPr>
          <a:xfrm>
            <a:off x="2864744" y="2504038"/>
            <a:ext cx="253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
        <p:nvSpPr>
          <p:cNvPr id="146" name="Google Shape;146;p22"/>
          <p:cNvSpPr txBox="1"/>
          <p:nvPr>
            <p:ph idx="4" type="title"/>
          </p:nvPr>
        </p:nvSpPr>
        <p:spPr>
          <a:xfrm>
            <a:off x="3049017" y="1034488"/>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47" name="Google Shape;147;p22"/>
          <p:cNvSpPr txBox="1"/>
          <p:nvPr>
            <p:ph idx="5" type="subTitle"/>
          </p:nvPr>
        </p:nvSpPr>
        <p:spPr>
          <a:xfrm>
            <a:off x="2865349" y="1482938"/>
            <a:ext cx="2532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
        <p:nvSpPr>
          <p:cNvPr id="148" name="Google Shape;148;p22"/>
          <p:cNvSpPr txBox="1"/>
          <p:nvPr>
            <p:ph idx="6"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22"/>
          <p:cNvSpPr txBox="1"/>
          <p:nvPr>
            <p:ph idx="7" type="title"/>
          </p:nvPr>
        </p:nvSpPr>
        <p:spPr>
          <a:xfrm>
            <a:off x="5829345" y="3087877"/>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0" name="Google Shape;150;p22"/>
          <p:cNvSpPr txBox="1"/>
          <p:nvPr>
            <p:ph idx="8" type="subTitle"/>
          </p:nvPr>
        </p:nvSpPr>
        <p:spPr>
          <a:xfrm>
            <a:off x="5675474" y="3536322"/>
            <a:ext cx="247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
        <p:nvSpPr>
          <p:cNvPr id="151" name="Google Shape;151;p22"/>
          <p:cNvSpPr txBox="1"/>
          <p:nvPr>
            <p:ph idx="9" type="title"/>
          </p:nvPr>
        </p:nvSpPr>
        <p:spPr>
          <a:xfrm>
            <a:off x="5828698" y="2055603"/>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2" name="Google Shape;152;p22"/>
          <p:cNvSpPr txBox="1"/>
          <p:nvPr>
            <p:ph idx="13" type="subTitle"/>
          </p:nvPr>
        </p:nvSpPr>
        <p:spPr>
          <a:xfrm>
            <a:off x="5675811" y="2504038"/>
            <a:ext cx="247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
        <p:nvSpPr>
          <p:cNvPr id="153" name="Google Shape;153;p22"/>
          <p:cNvSpPr txBox="1"/>
          <p:nvPr>
            <p:ph idx="14" type="title"/>
          </p:nvPr>
        </p:nvSpPr>
        <p:spPr>
          <a:xfrm>
            <a:off x="5829492" y="1034488"/>
            <a:ext cx="21660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FC39F"/>
              </a:buClr>
              <a:buSzPts val="1400"/>
              <a:buNone/>
              <a:defRPr i="0" sz="1800">
                <a:solidFill>
                  <a:srgbClr val="F3F3F3"/>
                </a:solidFill>
              </a:defRPr>
            </a:lvl1pPr>
            <a:lvl2pPr lvl="1" rtl="0" algn="ctr">
              <a:spcBef>
                <a:spcPts val="0"/>
              </a:spcBef>
              <a:spcAft>
                <a:spcPts val="0"/>
              </a:spcAft>
              <a:buClr>
                <a:srgbClr val="FFC39F"/>
              </a:buClr>
              <a:buSzPts val="1400"/>
              <a:buNone/>
              <a:defRPr sz="1400">
                <a:solidFill>
                  <a:srgbClr val="FFC39F"/>
                </a:solidFill>
              </a:defRPr>
            </a:lvl2pPr>
            <a:lvl3pPr lvl="2" rtl="0" algn="ctr">
              <a:spcBef>
                <a:spcPts val="0"/>
              </a:spcBef>
              <a:spcAft>
                <a:spcPts val="0"/>
              </a:spcAft>
              <a:buClr>
                <a:srgbClr val="FFC39F"/>
              </a:buClr>
              <a:buSzPts val="1400"/>
              <a:buNone/>
              <a:defRPr sz="1400">
                <a:solidFill>
                  <a:srgbClr val="FFC39F"/>
                </a:solidFill>
              </a:defRPr>
            </a:lvl3pPr>
            <a:lvl4pPr lvl="3" rtl="0" algn="ctr">
              <a:spcBef>
                <a:spcPts val="0"/>
              </a:spcBef>
              <a:spcAft>
                <a:spcPts val="0"/>
              </a:spcAft>
              <a:buClr>
                <a:srgbClr val="FFC39F"/>
              </a:buClr>
              <a:buSzPts val="1400"/>
              <a:buNone/>
              <a:defRPr sz="1400">
                <a:solidFill>
                  <a:srgbClr val="FFC39F"/>
                </a:solidFill>
              </a:defRPr>
            </a:lvl4pPr>
            <a:lvl5pPr lvl="4" rtl="0" algn="ctr">
              <a:spcBef>
                <a:spcPts val="0"/>
              </a:spcBef>
              <a:spcAft>
                <a:spcPts val="0"/>
              </a:spcAft>
              <a:buClr>
                <a:srgbClr val="FFC39F"/>
              </a:buClr>
              <a:buSzPts val="1400"/>
              <a:buNone/>
              <a:defRPr sz="1400">
                <a:solidFill>
                  <a:srgbClr val="FFC39F"/>
                </a:solidFill>
              </a:defRPr>
            </a:lvl5pPr>
            <a:lvl6pPr lvl="5" rtl="0" algn="ctr">
              <a:spcBef>
                <a:spcPts val="0"/>
              </a:spcBef>
              <a:spcAft>
                <a:spcPts val="0"/>
              </a:spcAft>
              <a:buClr>
                <a:srgbClr val="FFC39F"/>
              </a:buClr>
              <a:buSzPts val="1400"/>
              <a:buNone/>
              <a:defRPr sz="1400">
                <a:solidFill>
                  <a:srgbClr val="FFC39F"/>
                </a:solidFill>
              </a:defRPr>
            </a:lvl6pPr>
            <a:lvl7pPr lvl="6" rtl="0" algn="ctr">
              <a:spcBef>
                <a:spcPts val="0"/>
              </a:spcBef>
              <a:spcAft>
                <a:spcPts val="0"/>
              </a:spcAft>
              <a:buClr>
                <a:srgbClr val="FFC39F"/>
              </a:buClr>
              <a:buSzPts val="1400"/>
              <a:buNone/>
              <a:defRPr sz="1400">
                <a:solidFill>
                  <a:srgbClr val="FFC39F"/>
                </a:solidFill>
              </a:defRPr>
            </a:lvl7pPr>
            <a:lvl8pPr lvl="7" rtl="0" algn="ctr">
              <a:spcBef>
                <a:spcPts val="0"/>
              </a:spcBef>
              <a:spcAft>
                <a:spcPts val="0"/>
              </a:spcAft>
              <a:buClr>
                <a:srgbClr val="FFC39F"/>
              </a:buClr>
              <a:buSzPts val="1400"/>
              <a:buNone/>
              <a:defRPr sz="1400">
                <a:solidFill>
                  <a:srgbClr val="FFC39F"/>
                </a:solidFill>
              </a:defRPr>
            </a:lvl8pPr>
            <a:lvl9pPr lvl="8" rtl="0" algn="ctr">
              <a:spcBef>
                <a:spcPts val="0"/>
              </a:spcBef>
              <a:spcAft>
                <a:spcPts val="0"/>
              </a:spcAft>
              <a:buClr>
                <a:srgbClr val="FFC39F"/>
              </a:buClr>
              <a:buSzPts val="1400"/>
              <a:buNone/>
              <a:defRPr sz="1400">
                <a:solidFill>
                  <a:srgbClr val="FFC39F"/>
                </a:solidFill>
              </a:defRPr>
            </a:lvl9pPr>
          </a:lstStyle>
          <a:p/>
        </p:txBody>
      </p:sp>
      <p:sp>
        <p:nvSpPr>
          <p:cNvPr id="154" name="Google Shape;154;p22"/>
          <p:cNvSpPr txBox="1"/>
          <p:nvPr>
            <p:ph idx="15" type="subTitle"/>
          </p:nvPr>
        </p:nvSpPr>
        <p:spPr>
          <a:xfrm>
            <a:off x="5676401" y="1482938"/>
            <a:ext cx="2471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100">
                <a:solidFill>
                  <a:srgbClr val="F3F3F3"/>
                </a:solidFill>
              </a:defRPr>
            </a:lvl1pPr>
            <a:lvl2pPr lvl="1" rtl="0" algn="ctr">
              <a:lnSpc>
                <a:spcPct val="100000"/>
              </a:lnSpc>
              <a:spcBef>
                <a:spcPts val="1600"/>
              </a:spcBef>
              <a:spcAft>
                <a:spcPts val="0"/>
              </a:spcAft>
              <a:buNone/>
              <a:defRPr sz="1100">
                <a:solidFill>
                  <a:srgbClr val="F3F3F3"/>
                </a:solidFill>
              </a:defRPr>
            </a:lvl2pPr>
            <a:lvl3pPr lvl="2" rtl="0" algn="ctr">
              <a:lnSpc>
                <a:spcPct val="100000"/>
              </a:lnSpc>
              <a:spcBef>
                <a:spcPts val="1600"/>
              </a:spcBef>
              <a:spcAft>
                <a:spcPts val="0"/>
              </a:spcAft>
              <a:buNone/>
              <a:defRPr sz="1100">
                <a:solidFill>
                  <a:srgbClr val="F3F3F3"/>
                </a:solidFill>
              </a:defRPr>
            </a:lvl3pPr>
            <a:lvl4pPr lvl="3" rtl="0" algn="ctr">
              <a:lnSpc>
                <a:spcPct val="100000"/>
              </a:lnSpc>
              <a:spcBef>
                <a:spcPts val="1600"/>
              </a:spcBef>
              <a:spcAft>
                <a:spcPts val="0"/>
              </a:spcAft>
              <a:buNone/>
              <a:defRPr sz="1100">
                <a:solidFill>
                  <a:srgbClr val="F3F3F3"/>
                </a:solidFill>
              </a:defRPr>
            </a:lvl4pPr>
            <a:lvl5pPr lvl="4" rtl="0" algn="ctr">
              <a:lnSpc>
                <a:spcPct val="100000"/>
              </a:lnSpc>
              <a:spcBef>
                <a:spcPts val="1600"/>
              </a:spcBef>
              <a:spcAft>
                <a:spcPts val="0"/>
              </a:spcAft>
              <a:buNone/>
              <a:defRPr sz="1100">
                <a:solidFill>
                  <a:srgbClr val="F3F3F3"/>
                </a:solidFill>
              </a:defRPr>
            </a:lvl5pPr>
            <a:lvl6pPr lvl="5" rtl="0" algn="ctr">
              <a:lnSpc>
                <a:spcPct val="100000"/>
              </a:lnSpc>
              <a:spcBef>
                <a:spcPts val="1600"/>
              </a:spcBef>
              <a:spcAft>
                <a:spcPts val="0"/>
              </a:spcAft>
              <a:buNone/>
              <a:defRPr sz="1100">
                <a:solidFill>
                  <a:srgbClr val="F3F3F3"/>
                </a:solidFill>
              </a:defRPr>
            </a:lvl6pPr>
            <a:lvl7pPr lvl="6" rtl="0" algn="ctr">
              <a:lnSpc>
                <a:spcPct val="100000"/>
              </a:lnSpc>
              <a:spcBef>
                <a:spcPts val="1600"/>
              </a:spcBef>
              <a:spcAft>
                <a:spcPts val="0"/>
              </a:spcAft>
              <a:buNone/>
              <a:defRPr sz="1100">
                <a:solidFill>
                  <a:srgbClr val="F3F3F3"/>
                </a:solidFill>
              </a:defRPr>
            </a:lvl7pPr>
            <a:lvl8pPr lvl="7" rtl="0" algn="ctr">
              <a:lnSpc>
                <a:spcPct val="100000"/>
              </a:lnSpc>
              <a:spcBef>
                <a:spcPts val="1600"/>
              </a:spcBef>
              <a:spcAft>
                <a:spcPts val="0"/>
              </a:spcAft>
              <a:buNone/>
              <a:defRPr sz="1100">
                <a:solidFill>
                  <a:srgbClr val="F3F3F3"/>
                </a:solidFill>
              </a:defRPr>
            </a:lvl8pPr>
            <a:lvl9pPr lvl="8" rtl="0" algn="ctr">
              <a:lnSpc>
                <a:spcPct val="100000"/>
              </a:lnSpc>
              <a:spcBef>
                <a:spcPts val="1600"/>
              </a:spcBef>
              <a:spcAft>
                <a:spcPts val="1600"/>
              </a:spcAft>
              <a:buNone/>
              <a:defRPr sz="1100">
                <a:solidFill>
                  <a:srgbClr val="F3F3F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2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3"/>
          <p:cNvSpPr/>
          <p:nvPr/>
        </p:nvSpPr>
        <p:spPr>
          <a:xfrm rot="10800000">
            <a:off x="6960600" y="-12275"/>
            <a:ext cx="2183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idx="1" type="subTitle"/>
          </p:nvPr>
        </p:nvSpPr>
        <p:spPr>
          <a:xfrm>
            <a:off x="5138742" y="1431050"/>
            <a:ext cx="2199300" cy="22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
        <p:nvSpPr>
          <p:cNvPr id="159" name="Google Shape;159;p23"/>
          <p:cNvSpPr txBox="1"/>
          <p:nvPr>
            <p:ph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4"/>
          <p:cNvSpPr/>
          <p:nvPr/>
        </p:nvSpPr>
        <p:spPr>
          <a:xfrm>
            <a:off x="7145400" y="0"/>
            <a:ext cx="1998600" cy="40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4"/>
          <p:cNvGrpSpPr/>
          <p:nvPr/>
        </p:nvGrpSpPr>
        <p:grpSpPr>
          <a:xfrm>
            <a:off x="-6225" y="-12275"/>
            <a:ext cx="9150225" cy="5168100"/>
            <a:chOff x="-6225" y="-12275"/>
            <a:chExt cx="9150225" cy="5168100"/>
          </a:xfrm>
        </p:grpSpPr>
        <p:sp>
          <p:nvSpPr>
            <p:cNvPr id="163" name="Google Shape;163;p24"/>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24"/>
          <p:cNvSpPr txBox="1"/>
          <p:nvPr>
            <p:ph type="ctrTitle"/>
          </p:nvPr>
        </p:nvSpPr>
        <p:spPr>
          <a:xfrm>
            <a:off x="630353" y="1545450"/>
            <a:ext cx="3852000" cy="20526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6" name="Google Shape;166;p24"/>
          <p:cNvSpPr txBox="1"/>
          <p:nvPr>
            <p:ph idx="1" type="subTitle"/>
          </p:nvPr>
        </p:nvSpPr>
        <p:spPr>
          <a:xfrm>
            <a:off x="4832625" y="1690025"/>
            <a:ext cx="2961000" cy="1379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400">
                <a:solidFill>
                  <a:srgbClr val="FFFFFF"/>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24"/>
          <p:cNvSpPr txBox="1"/>
          <p:nvPr/>
        </p:nvSpPr>
        <p:spPr>
          <a:xfrm>
            <a:off x="4768900" y="3272825"/>
            <a:ext cx="3024600" cy="4608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rgbClr val="FFFFFF"/>
                </a:solidFill>
                <a:latin typeface="Roboto Mono Light"/>
                <a:ea typeface="Roboto Mono Light"/>
                <a:cs typeface="Roboto Mono Light"/>
                <a:sym typeface="Roboto Mono Light"/>
              </a:rPr>
              <a:t>CREDITS: This presentation template was created by </a:t>
            </a:r>
            <a:r>
              <a:rPr b="1" lang="en" sz="1000">
                <a:solidFill>
                  <a:srgbClr val="FFFFFF"/>
                </a:solidFill>
                <a:uFill>
                  <a:noFill/>
                </a:uFill>
                <a:latin typeface="Roboto Mono"/>
                <a:ea typeface="Roboto Mono"/>
                <a:cs typeface="Roboto Mono"/>
                <a:sym typeface="Roboto Mono"/>
                <a:hlinkClick r:id="rId3">
                  <a:extLst>
                    <a:ext uri="{A12FA001-AC4F-418D-AE19-62706E023703}">
                      <ahyp:hlinkClr val="tx"/>
                    </a:ext>
                  </a:extLst>
                </a:hlinkClick>
              </a:rPr>
              <a:t>Slidesgo</a:t>
            </a:r>
            <a:r>
              <a:rPr lang="en" sz="1000">
                <a:solidFill>
                  <a:srgbClr val="FFFFFF"/>
                </a:solidFill>
                <a:latin typeface="Roboto Mono Light"/>
                <a:ea typeface="Roboto Mono Light"/>
                <a:cs typeface="Roboto Mono Light"/>
                <a:sym typeface="Roboto Mono Light"/>
              </a:rPr>
              <a:t>, including icons by </a:t>
            </a:r>
            <a:r>
              <a:rPr b="1" lang="en" sz="1000">
                <a:solidFill>
                  <a:srgbClr val="FFFFFF"/>
                </a:solidFill>
                <a:uFill>
                  <a:noFill/>
                </a:uFill>
                <a:latin typeface="Roboto Mono"/>
                <a:ea typeface="Roboto Mono"/>
                <a:cs typeface="Roboto Mono"/>
                <a:sym typeface="Roboto Mono"/>
                <a:hlinkClick r:id="rId4">
                  <a:extLst>
                    <a:ext uri="{A12FA001-AC4F-418D-AE19-62706E023703}">
                      <ahyp:hlinkClr val="tx"/>
                    </a:ext>
                  </a:extLst>
                </a:hlinkClick>
              </a:rPr>
              <a:t>Flaticon</a:t>
            </a:r>
            <a:r>
              <a:rPr lang="en" sz="1000">
                <a:solidFill>
                  <a:srgbClr val="FFFFFF"/>
                </a:solidFill>
                <a:latin typeface="Roboto Mono Light"/>
                <a:ea typeface="Roboto Mono Light"/>
                <a:cs typeface="Roboto Mono Light"/>
                <a:sym typeface="Roboto Mono Light"/>
              </a:rPr>
              <a:t>, and infographics &amp; images by </a:t>
            </a:r>
            <a:r>
              <a:rPr b="1" lang="en" sz="1000">
                <a:solidFill>
                  <a:srgbClr val="FFFFFF"/>
                </a:solidFill>
                <a:uFill>
                  <a:noFill/>
                </a:uFill>
                <a:latin typeface="Roboto Mono"/>
                <a:ea typeface="Roboto Mono"/>
                <a:cs typeface="Roboto Mono"/>
                <a:sym typeface="Roboto Mono"/>
                <a:hlinkClick r:id="rId5">
                  <a:extLst>
                    <a:ext uri="{A12FA001-AC4F-418D-AE19-62706E023703}">
                      <ahyp:hlinkClr val="tx"/>
                    </a:ext>
                  </a:extLst>
                </a:hlinkClick>
              </a:rPr>
              <a:t>Freepik</a:t>
            </a:r>
            <a:r>
              <a:rPr lang="en" sz="1000">
                <a:solidFill>
                  <a:srgbClr val="FFFFFF"/>
                </a:solidFill>
                <a:latin typeface="Roboto Mono Light"/>
                <a:ea typeface="Roboto Mono Light"/>
                <a:cs typeface="Roboto Mono Light"/>
                <a:sym typeface="Roboto Mono Light"/>
              </a:rPr>
              <a:t> </a:t>
            </a:r>
            <a:endParaRPr sz="10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
    <p:bg>
      <p:bgPr>
        <a:blipFill>
          <a:blip r:embed="rId2">
            <a:alphaModFix/>
          </a:blip>
          <a:stretch>
            <a:fillRect/>
          </a:stretch>
        </a:blipFill>
      </p:bgPr>
    </p:bg>
    <p:spTree>
      <p:nvGrpSpPr>
        <p:cNvPr id="168" name="Shape 1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
    <p:bg>
      <p:bgPr>
        <a:solidFill>
          <a:schemeClr val="accent4"/>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720000" y="540000"/>
            <a:ext cx="7704000" cy="3870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20000" y="983000"/>
            <a:ext cx="7704000" cy="36093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Font typeface="Abel"/>
              <a:buChar char="●"/>
              <a:defRPr sz="1100"/>
            </a:lvl1pPr>
            <a:lvl2pPr indent="-304800" lvl="1" marL="914400">
              <a:spcBef>
                <a:spcPts val="0"/>
              </a:spcBef>
              <a:spcAft>
                <a:spcPts val="0"/>
              </a:spcAft>
              <a:buClr>
                <a:schemeClr val="lt1"/>
              </a:buClr>
              <a:buSzPts val="1200"/>
              <a:buChar char="○"/>
              <a:defRPr/>
            </a:lvl2pPr>
            <a:lvl3pPr indent="-304800" lvl="2" marL="1371600">
              <a:spcBef>
                <a:spcPts val="1600"/>
              </a:spcBef>
              <a:spcAft>
                <a:spcPts val="0"/>
              </a:spcAft>
              <a:buClr>
                <a:schemeClr val="lt1"/>
              </a:buClr>
              <a:buSzPts val="1200"/>
              <a:buChar char="■"/>
              <a:defRPr/>
            </a:lvl3pPr>
            <a:lvl4pPr indent="-304800" lvl="3" marL="1828800">
              <a:spcBef>
                <a:spcPts val="1600"/>
              </a:spcBef>
              <a:spcAft>
                <a:spcPts val="0"/>
              </a:spcAft>
              <a:buClr>
                <a:schemeClr val="lt1"/>
              </a:buClr>
              <a:buSzPts val="1200"/>
              <a:buChar char="●"/>
              <a:defRPr/>
            </a:lvl4pPr>
            <a:lvl5pPr indent="-304800" lvl="4" marL="2286000">
              <a:spcBef>
                <a:spcPts val="1600"/>
              </a:spcBef>
              <a:spcAft>
                <a:spcPts val="0"/>
              </a:spcAft>
              <a:buClr>
                <a:schemeClr val="lt1"/>
              </a:buClr>
              <a:buSzPts val="1200"/>
              <a:buChar char="○"/>
              <a:defRPr/>
            </a:lvl5pPr>
            <a:lvl6pPr indent="-304800" lvl="5" marL="2743200">
              <a:spcBef>
                <a:spcPts val="1600"/>
              </a:spcBef>
              <a:spcAft>
                <a:spcPts val="0"/>
              </a:spcAft>
              <a:buClr>
                <a:schemeClr val="lt1"/>
              </a:buClr>
              <a:buSzPts val="1200"/>
              <a:buChar char="■"/>
              <a:defRPr/>
            </a:lvl6pPr>
            <a:lvl7pPr indent="-304800" lvl="6" marL="3200400">
              <a:spcBef>
                <a:spcPts val="1600"/>
              </a:spcBef>
              <a:spcAft>
                <a:spcPts val="0"/>
              </a:spcAft>
              <a:buClr>
                <a:schemeClr val="lt1"/>
              </a:buClr>
              <a:buSzPts val="1200"/>
              <a:buChar char="●"/>
              <a:defRPr/>
            </a:lvl7pPr>
            <a:lvl8pPr indent="-304800" lvl="7" marL="3657600">
              <a:spcBef>
                <a:spcPts val="1600"/>
              </a:spcBef>
              <a:spcAft>
                <a:spcPts val="0"/>
              </a:spcAft>
              <a:buClr>
                <a:schemeClr val="lt1"/>
              </a:buClr>
              <a:buSzPts val="1200"/>
              <a:buChar char="○"/>
              <a:defRPr/>
            </a:lvl8pPr>
            <a:lvl9pPr indent="-304800" lvl="8" marL="4114800">
              <a:spcBef>
                <a:spcPts val="1600"/>
              </a:spcBef>
              <a:spcAft>
                <a:spcPts val="1600"/>
              </a:spcAft>
              <a:buClr>
                <a:schemeClr val="lt1"/>
              </a:buClr>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3" name="Shape 23"/>
        <p:cNvGrpSpPr/>
        <p:nvPr/>
      </p:nvGrpSpPr>
      <p:grpSpPr>
        <a:xfrm>
          <a:off x="0" y="0"/>
          <a:ext cx="0" cy="0"/>
          <a:chOff x="0" y="0"/>
          <a:chExt cx="0" cy="0"/>
        </a:xfrm>
      </p:grpSpPr>
      <p:grpSp>
        <p:nvGrpSpPr>
          <p:cNvPr id="24" name="Google Shape;24;p5"/>
          <p:cNvGrpSpPr/>
          <p:nvPr/>
        </p:nvGrpSpPr>
        <p:grpSpPr>
          <a:xfrm>
            <a:off x="-6225" y="-12275"/>
            <a:ext cx="9150225" cy="5168100"/>
            <a:chOff x="-6225" y="-12275"/>
            <a:chExt cx="9150225" cy="5168100"/>
          </a:xfrm>
        </p:grpSpPr>
        <p:sp>
          <p:nvSpPr>
            <p:cNvPr id="25" name="Google Shape;25;p5"/>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5"/>
          <p:cNvSpPr txBox="1"/>
          <p:nvPr>
            <p:ph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1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subTitle"/>
          </p:nvPr>
        </p:nvSpPr>
        <p:spPr>
          <a:xfrm>
            <a:off x="3531000" y="1079702"/>
            <a:ext cx="4893000" cy="127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p:txBody>
      </p:sp>
      <p:sp>
        <p:nvSpPr>
          <p:cNvPr id="29" name="Google Shape;29;p5"/>
          <p:cNvSpPr txBox="1"/>
          <p:nvPr>
            <p:ph idx="2" type="subTitle"/>
          </p:nvPr>
        </p:nvSpPr>
        <p:spPr>
          <a:xfrm>
            <a:off x="3531000" y="2744548"/>
            <a:ext cx="4893000" cy="127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0" name="Shape 30"/>
        <p:cNvGrpSpPr/>
        <p:nvPr/>
      </p:nvGrpSpPr>
      <p:grpSpPr>
        <a:xfrm>
          <a:off x="0" y="0"/>
          <a:ext cx="0" cy="0"/>
          <a:chOff x="0" y="0"/>
          <a:chExt cx="0" cy="0"/>
        </a:xfrm>
      </p:grpSpPr>
      <p:grpSp>
        <p:nvGrpSpPr>
          <p:cNvPr id="31" name="Google Shape;31;p6"/>
          <p:cNvGrpSpPr/>
          <p:nvPr/>
        </p:nvGrpSpPr>
        <p:grpSpPr>
          <a:xfrm>
            <a:off x="-6225" y="-12275"/>
            <a:ext cx="9150225" cy="5168100"/>
            <a:chOff x="-6225" y="-12275"/>
            <a:chExt cx="9150225" cy="5168100"/>
          </a:xfrm>
        </p:grpSpPr>
        <p:sp>
          <p:nvSpPr>
            <p:cNvPr id="32" name="Google Shape;32;p6"/>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pos="642">
          <p15:clr>
            <a:srgbClr val="FA7B17"/>
          </p15:clr>
        </p15:guide>
        <p15:guide id="2" pos="554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5" name="Shape 35"/>
        <p:cNvGrpSpPr/>
        <p:nvPr/>
      </p:nvGrpSpPr>
      <p:grpSpPr>
        <a:xfrm>
          <a:off x="0" y="0"/>
          <a:ext cx="0" cy="0"/>
          <a:chOff x="0" y="0"/>
          <a:chExt cx="0" cy="0"/>
        </a:xfrm>
      </p:grpSpPr>
      <p:grpSp>
        <p:nvGrpSpPr>
          <p:cNvPr id="36" name="Google Shape;36;p7"/>
          <p:cNvGrpSpPr/>
          <p:nvPr/>
        </p:nvGrpSpPr>
        <p:grpSpPr>
          <a:xfrm>
            <a:off x="-6225" y="-12275"/>
            <a:ext cx="9150225" cy="5168100"/>
            <a:chOff x="-6225" y="-12275"/>
            <a:chExt cx="9150225" cy="5168100"/>
          </a:xfrm>
        </p:grpSpPr>
        <p:sp>
          <p:nvSpPr>
            <p:cNvPr id="37" name="Google Shape;37;p7"/>
            <p:cNvSpPr/>
            <p:nvPr/>
          </p:nvSpPr>
          <p:spPr>
            <a:xfrm>
              <a:off x="-6225" y="0"/>
              <a:ext cx="1007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800000">
              <a:off x="8844600" y="-12275"/>
              <a:ext cx="299400" cy="516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7"/>
          <p:cNvSpPr/>
          <p:nvPr/>
        </p:nvSpPr>
        <p:spPr>
          <a:xfrm>
            <a:off x="0" y="0"/>
            <a:ext cx="7708500" cy="404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720000" y="949600"/>
            <a:ext cx="3852000" cy="1314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4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subTitle"/>
          </p:nvPr>
        </p:nvSpPr>
        <p:spPr>
          <a:xfrm>
            <a:off x="2468675" y="2554674"/>
            <a:ext cx="4206600" cy="1031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Tree>
  </p:cSld>
  <p:clrMapOvr>
    <a:masterClrMapping/>
  </p:clrMapOvr>
  <p:extLst>
    <p:ext uri="{DCECCB84-F9BA-43D5-87BE-67443E8EF086}">
      <p15:sldGuideLst>
        <p15:guide id="1" pos="642">
          <p15:clr>
            <a:srgbClr val="FA7B17"/>
          </p15:clr>
        </p15:guide>
        <p15:guide id="2" pos="555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1913700" y="450150"/>
            <a:ext cx="5316600" cy="409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4" name="Shape 44"/>
        <p:cNvGrpSpPr/>
        <p:nvPr/>
      </p:nvGrpSpPr>
      <p:grpSpPr>
        <a:xfrm>
          <a:off x="0" y="0"/>
          <a:ext cx="0" cy="0"/>
          <a:chOff x="0" y="0"/>
          <a:chExt cx="0" cy="0"/>
        </a:xfrm>
      </p:grpSpPr>
      <p:grpSp>
        <p:nvGrpSpPr>
          <p:cNvPr id="45" name="Google Shape;45;p9"/>
          <p:cNvGrpSpPr/>
          <p:nvPr/>
        </p:nvGrpSpPr>
        <p:grpSpPr>
          <a:xfrm>
            <a:off x="-6225" y="-12275"/>
            <a:ext cx="9150225" cy="5168100"/>
            <a:chOff x="-6225" y="-12275"/>
            <a:chExt cx="9150225" cy="5168100"/>
          </a:xfrm>
        </p:grpSpPr>
        <p:sp>
          <p:nvSpPr>
            <p:cNvPr id="46" name="Google Shape;46;p9"/>
            <p:cNvSpPr/>
            <p:nvPr/>
          </p:nvSpPr>
          <p:spPr>
            <a:xfrm>
              <a:off x="-6225" y="0"/>
              <a:ext cx="10071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10800000">
              <a:off x="8844600" y="-12275"/>
              <a:ext cx="2994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9"/>
          <p:cNvSpPr txBox="1"/>
          <p:nvPr>
            <p:ph type="title"/>
          </p:nvPr>
        </p:nvSpPr>
        <p:spPr>
          <a:xfrm>
            <a:off x="795500" y="1386675"/>
            <a:ext cx="75531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3027000" y="2991650"/>
            <a:ext cx="3090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0"/>
          <p:cNvSpPr/>
          <p:nvPr/>
        </p:nvSpPr>
        <p:spPr>
          <a:xfrm>
            <a:off x="0" y="0"/>
            <a:ext cx="1018800" cy="5168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p:nvPr/>
        </p:nvSpPr>
        <p:spPr>
          <a:xfrm>
            <a:off x="6963700" y="0"/>
            <a:ext cx="2180100" cy="342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p:nvPr/>
        </p:nvSpPr>
        <p:spPr>
          <a:xfrm>
            <a:off x="6963700" y="4800900"/>
            <a:ext cx="2180100" cy="36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type="title"/>
          </p:nvPr>
        </p:nvSpPr>
        <p:spPr>
          <a:xfrm>
            <a:off x="720000" y="1603825"/>
            <a:ext cx="1821600" cy="1935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oboto Condensed"/>
              <a:buNone/>
              <a:defRPr b="1" sz="2800">
                <a:solidFill>
                  <a:srgbClr val="F3F3F3"/>
                </a:solidFill>
                <a:latin typeface="Roboto Condensed"/>
                <a:ea typeface="Roboto Condensed"/>
                <a:cs typeface="Roboto Condensed"/>
                <a:sym typeface="Roboto Condensed"/>
              </a:defRPr>
            </a:lvl1pPr>
            <a:lvl2pPr lvl="1">
              <a:spcBef>
                <a:spcPts val="0"/>
              </a:spcBef>
              <a:spcAft>
                <a:spcPts val="0"/>
              </a:spcAft>
              <a:buClr>
                <a:srgbClr val="F3F3F3"/>
              </a:buClr>
              <a:buSzPts val="2800"/>
              <a:buNone/>
              <a:defRPr sz="2800">
                <a:solidFill>
                  <a:srgbClr val="F3F3F3"/>
                </a:solidFill>
              </a:defRPr>
            </a:lvl2pPr>
            <a:lvl3pPr lvl="2">
              <a:spcBef>
                <a:spcPts val="0"/>
              </a:spcBef>
              <a:spcAft>
                <a:spcPts val="0"/>
              </a:spcAft>
              <a:buClr>
                <a:srgbClr val="F3F3F3"/>
              </a:buClr>
              <a:buSzPts val="2800"/>
              <a:buNone/>
              <a:defRPr sz="2800">
                <a:solidFill>
                  <a:srgbClr val="F3F3F3"/>
                </a:solidFill>
              </a:defRPr>
            </a:lvl3pPr>
            <a:lvl4pPr lvl="3">
              <a:spcBef>
                <a:spcPts val="0"/>
              </a:spcBef>
              <a:spcAft>
                <a:spcPts val="0"/>
              </a:spcAft>
              <a:buClr>
                <a:srgbClr val="F3F3F3"/>
              </a:buClr>
              <a:buSzPts val="2800"/>
              <a:buNone/>
              <a:defRPr sz="2800">
                <a:solidFill>
                  <a:srgbClr val="F3F3F3"/>
                </a:solidFill>
              </a:defRPr>
            </a:lvl4pPr>
            <a:lvl5pPr lvl="4">
              <a:spcBef>
                <a:spcPts val="0"/>
              </a:spcBef>
              <a:spcAft>
                <a:spcPts val="0"/>
              </a:spcAft>
              <a:buClr>
                <a:srgbClr val="F3F3F3"/>
              </a:buClr>
              <a:buSzPts val="2800"/>
              <a:buNone/>
              <a:defRPr sz="2800">
                <a:solidFill>
                  <a:srgbClr val="F3F3F3"/>
                </a:solidFill>
              </a:defRPr>
            </a:lvl5pPr>
            <a:lvl6pPr lvl="5">
              <a:spcBef>
                <a:spcPts val="0"/>
              </a:spcBef>
              <a:spcAft>
                <a:spcPts val="0"/>
              </a:spcAft>
              <a:buClr>
                <a:srgbClr val="F3F3F3"/>
              </a:buClr>
              <a:buSzPts val="2800"/>
              <a:buNone/>
              <a:defRPr sz="2800">
                <a:solidFill>
                  <a:srgbClr val="F3F3F3"/>
                </a:solidFill>
              </a:defRPr>
            </a:lvl6pPr>
            <a:lvl7pPr lvl="6">
              <a:spcBef>
                <a:spcPts val="0"/>
              </a:spcBef>
              <a:spcAft>
                <a:spcPts val="0"/>
              </a:spcAft>
              <a:buClr>
                <a:srgbClr val="F3F3F3"/>
              </a:buClr>
              <a:buSzPts val="2800"/>
              <a:buNone/>
              <a:defRPr sz="2800">
                <a:solidFill>
                  <a:srgbClr val="F3F3F3"/>
                </a:solidFill>
              </a:defRPr>
            </a:lvl7pPr>
            <a:lvl8pPr lvl="7">
              <a:spcBef>
                <a:spcPts val="0"/>
              </a:spcBef>
              <a:spcAft>
                <a:spcPts val="0"/>
              </a:spcAft>
              <a:buClr>
                <a:srgbClr val="F3F3F3"/>
              </a:buClr>
              <a:buSzPts val="2800"/>
              <a:buNone/>
              <a:defRPr sz="2800">
                <a:solidFill>
                  <a:srgbClr val="F3F3F3"/>
                </a:solidFill>
              </a:defRPr>
            </a:lvl8pPr>
            <a:lvl9pPr lvl="8">
              <a:spcBef>
                <a:spcPts val="0"/>
              </a:spcBef>
              <a:spcAft>
                <a:spcPts val="0"/>
              </a:spcAft>
              <a:buClr>
                <a:srgbClr val="F3F3F3"/>
              </a:buClr>
              <a:buSzPts val="2800"/>
              <a:buNone/>
              <a:defRPr sz="2800">
                <a:solidFill>
                  <a:srgbClr val="F3F3F3"/>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1pPr>
            <a:lvl2pPr indent="-304800" lvl="1" marL="9144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2pPr>
            <a:lvl3pPr indent="-304800" lvl="2" marL="13716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3pPr>
            <a:lvl4pPr indent="-304800" lvl="3" marL="18288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4pPr>
            <a:lvl5pPr indent="-304800" lvl="4" marL="22860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5pPr>
            <a:lvl6pPr indent="-304800" lvl="5" marL="27432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6pPr>
            <a:lvl7pPr indent="-304800" lvl="6" marL="32004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7pPr>
            <a:lvl8pPr indent="-304800" lvl="7" marL="3657600">
              <a:lnSpc>
                <a:spcPct val="115000"/>
              </a:lnSpc>
              <a:spcBef>
                <a:spcPts val="1600"/>
              </a:spcBef>
              <a:spcAft>
                <a:spcPts val="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8pPr>
            <a:lvl9pPr indent="-304800" lvl="8" marL="4114800">
              <a:lnSpc>
                <a:spcPct val="115000"/>
              </a:lnSpc>
              <a:spcBef>
                <a:spcPts val="1600"/>
              </a:spcBef>
              <a:spcAft>
                <a:spcPts val="1600"/>
              </a:spcAft>
              <a:buClr>
                <a:srgbClr val="F3F3F3"/>
              </a:buClr>
              <a:buSzPts val="1200"/>
              <a:buFont typeface="Roboto Mono Light"/>
              <a:buChar char="■"/>
              <a:defRPr sz="1200">
                <a:solidFill>
                  <a:srgbClr val="F3F3F3"/>
                </a:solidFill>
                <a:latin typeface="Roboto Mono Light"/>
                <a:ea typeface="Roboto Mono Light"/>
                <a:cs typeface="Roboto Mono Light"/>
                <a:sym typeface="Roboto Mon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Hot_Jupi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s://en.wikipedia.org/wiki/Hot_Jupiter" TargetMode="External"/><Relationship Id="rId5" Type="http://schemas.openxmlformats.org/officeDocument/2006/relationships/hyperlink" Target="https://en.wikipedia.org/wiki/Hot_Jupi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hyperlink" Target="https://en.wikipedia.org/wiki/Hot_Jupit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www.omnicalculator.com/physics/luminosity" TargetMode="External"/><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en.wikipedia.org/wiki/Hot_Jupit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7"/>
          <p:cNvSpPr txBox="1"/>
          <p:nvPr>
            <p:ph type="ctrTitle"/>
          </p:nvPr>
        </p:nvSpPr>
        <p:spPr>
          <a:xfrm>
            <a:off x="1178000" y="2028600"/>
            <a:ext cx="5289000" cy="74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Astron-140 Portfolio</a:t>
            </a:r>
            <a:endParaRPr/>
          </a:p>
        </p:txBody>
      </p:sp>
      <p:sp>
        <p:nvSpPr>
          <p:cNvPr id="175" name="Google Shape;175;p27"/>
          <p:cNvSpPr txBox="1"/>
          <p:nvPr>
            <p:ph idx="1" type="subTitle"/>
          </p:nvPr>
        </p:nvSpPr>
        <p:spPr>
          <a:xfrm>
            <a:off x="1178000" y="2698800"/>
            <a:ext cx="6603300" cy="4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Aidan Pierre-Louis</a:t>
            </a:r>
            <a:endParaRPr/>
          </a:p>
        </p:txBody>
      </p:sp>
      <p:grpSp>
        <p:nvGrpSpPr>
          <p:cNvPr id="176" name="Google Shape;176;p27"/>
          <p:cNvGrpSpPr/>
          <p:nvPr/>
        </p:nvGrpSpPr>
        <p:grpSpPr>
          <a:xfrm>
            <a:off x="454836" y="348188"/>
            <a:ext cx="96000" cy="4447149"/>
            <a:chOff x="288275" y="348188"/>
            <a:chExt cx="96000" cy="4447149"/>
          </a:xfrm>
        </p:grpSpPr>
        <p:grpSp>
          <p:nvGrpSpPr>
            <p:cNvPr id="177" name="Google Shape;177;p27"/>
            <p:cNvGrpSpPr/>
            <p:nvPr/>
          </p:nvGrpSpPr>
          <p:grpSpPr>
            <a:xfrm>
              <a:off x="288275" y="4408413"/>
              <a:ext cx="96000" cy="386925"/>
              <a:chOff x="288275" y="4466225"/>
              <a:chExt cx="96000" cy="386925"/>
            </a:xfrm>
          </p:grpSpPr>
          <p:cxnSp>
            <p:nvCxnSpPr>
              <p:cNvPr id="178" name="Google Shape;178;p27"/>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79" name="Google Shape;179;p27"/>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80" name="Google Shape;180;p27"/>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81" name="Google Shape;181;p27"/>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182" name="Google Shape;182;p27"/>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183" name="Google Shape;183;p27"/>
            <p:cNvGrpSpPr/>
            <p:nvPr/>
          </p:nvGrpSpPr>
          <p:grpSpPr>
            <a:xfrm>
              <a:off x="288275" y="348188"/>
              <a:ext cx="96000" cy="386925"/>
              <a:chOff x="288275" y="4466225"/>
              <a:chExt cx="96000" cy="386925"/>
            </a:xfrm>
          </p:grpSpPr>
          <p:cxnSp>
            <p:nvCxnSpPr>
              <p:cNvPr id="184" name="Google Shape;184;p27"/>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85" name="Google Shape;185;p27"/>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86" name="Google Shape;186;p27"/>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87" name="Google Shape;187;p27"/>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6"/>
          <p:cNvSpPr txBox="1"/>
          <p:nvPr>
            <p:ph idx="2" type="title"/>
          </p:nvPr>
        </p:nvSpPr>
        <p:spPr>
          <a:xfrm>
            <a:off x="1031950" y="189000"/>
            <a:ext cx="4864500" cy="4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planet’s surface temperature?</a:t>
            </a:r>
            <a:endParaRPr/>
          </a:p>
        </p:txBody>
      </p:sp>
      <p:cxnSp>
        <p:nvCxnSpPr>
          <p:cNvPr id="387" name="Google Shape;387;p36"/>
          <p:cNvCxnSpPr/>
          <p:nvPr/>
        </p:nvCxnSpPr>
        <p:spPr>
          <a:xfrm>
            <a:off x="1031950" y="13403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88" name="Google Shape;388;p36"/>
          <p:cNvCxnSpPr/>
          <p:nvPr/>
        </p:nvCxnSpPr>
        <p:spPr>
          <a:xfrm>
            <a:off x="1031950" y="232660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89" name="Google Shape;389;p36"/>
          <p:cNvCxnSpPr/>
          <p:nvPr/>
        </p:nvCxnSpPr>
        <p:spPr>
          <a:xfrm>
            <a:off x="1031950" y="3679874"/>
            <a:ext cx="1450500" cy="0"/>
          </a:xfrm>
          <a:prstGeom prst="straightConnector1">
            <a:avLst/>
          </a:prstGeom>
          <a:noFill/>
          <a:ln cap="flat" cmpd="sng" w="19050">
            <a:solidFill>
              <a:srgbClr val="F3F3F3"/>
            </a:solidFill>
            <a:prstDash val="solid"/>
            <a:round/>
            <a:headEnd len="med" w="med" type="none"/>
            <a:tailEnd len="med" w="med" type="none"/>
          </a:ln>
        </p:spPr>
      </p:cxnSp>
      <p:sp>
        <p:nvSpPr>
          <p:cNvPr id="390" name="Google Shape;390;p36"/>
          <p:cNvSpPr txBox="1"/>
          <p:nvPr>
            <p:ph type="title"/>
          </p:nvPr>
        </p:nvSpPr>
        <p:spPr>
          <a:xfrm>
            <a:off x="1062388" y="596138"/>
            <a:ext cx="1969200" cy="401700"/>
          </a:xfrm>
          <a:prstGeom prst="rect">
            <a:avLst/>
          </a:prstGeom>
        </p:spPr>
        <p:txBody>
          <a:bodyPr anchorCtr="0" anchor="b" bIns="0" lIns="36000" spcFirstLastPara="1" rIns="91425" wrap="square" tIns="0">
            <a:noAutofit/>
          </a:bodyPr>
          <a:lstStyle/>
          <a:p>
            <a:pPr indent="0" lvl="0" marL="0" rtl="0" algn="l">
              <a:spcBef>
                <a:spcPts val="0"/>
              </a:spcBef>
              <a:spcAft>
                <a:spcPts val="0"/>
              </a:spcAft>
              <a:buNone/>
            </a:pPr>
            <a:r>
              <a:rPr lang="en"/>
              <a:t>The Equation</a:t>
            </a:r>
            <a:endParaRPr/>
          </a:p>
        </p:txBody>
      </p:sp>
      <p:sp>
        <p:nvSpPr>
          <p:cNvPr id="391" name="Google Shape;391;p36"/>
          <p:cNvSpPr txBox="1"/>
          <p:nvPr>
            <p:ph idx="1" type="subTitle"/>
          </p:nvPr>
        </p:nvSpPr>
        <p:spPr>
          <a:xfrm>
            <a:off x="1031950" y="1066313"/>
            <a:ext cx="4075500" cy="418500"/>
          </a:xfrm>
          <a:prstGeom prst="rect">
            <a:avLst/>
          </a:prstGeom>
        </p:spPr>
        <p:txBody>
          <a:bodyPr anchorCtr="0" anchor="t" bIns="0" lIns="36000" spcFirstLastPara="1" rIns="91425" wrap="square" tIns="0">
            <a:noAutofit/>
          </a:bodyPr>
          <a:lstStyle/>
          <a:p>
            <a:pPr indent="0" lvl="0" marL="0" rtl="0" algn="l">
              <a:lnSpc>
                <a:spcPct val="100000"/>
              </a:lnSpc>
              <a:spcBef>
                <a:spcPts val="0"/>
              </a:spcBef>
              <a:spcAft>
                <a:spcPts val="1600"/>
              </a:spcAft>
              <a:buNone/>
            </a:pPr>
            <a:r>
              <a:rPr lang="en"/>
              <a:t>We used the equation provided from lecture.</a:t>
            </a:r>
            <a:endParaRPr/>
          </a:p>
        </p:txBody>
      </p:sp>
      <p:sp>
        <p:nvSpPr>
          <p:cNvPr id="392" name="Google Shape;392;p36"/>
          <p:cNvSpPr txBox="1"/>
          <p:nvPr>
            <p:ph idx="3" type="title"/>
          </p:nvPr>
        </p:nvSpPr>
        <p:spPr>
          <a:xfrm>
            <a:off x="1062400" y="1278311"/>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Variables</a:t>
            </a:r>
            <a:endParaRPr/>
          </a:p>
        </p:txBody>
      </p:sp>
      <p:sp>
        <p:nvSpPr>
          <p:cNvPr id="393" name="Google Shape;393;p36"/>
          <p:cNvSpPr txBox="1"/>
          <p:nvPr>
            <p:ph idx="4" type="subTitle"/>
          </p:nvPr>
        </p:nvSpPr>
        <p:spPr>
          <a:xfrm>
            <a:off x="1098475" y="1704113"/>
            <a:ext cx="7146000" cy="6141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By plugging in variables we got from our data, we were able to calculate a planetary surface temp.	T</a:t>
            </a:r>
            <a:r>
              <a:rPr baseline="-25000" lang="en"/>
              <a:t>Star</a:t>
            </a:r>
            <a:r>
              <a:rPr lang="en"/>
              <a:t>=6161K		R</a:t>
            </a:r>
            <a:r>
              <a:rPr baseline="-25000" lang="en"/>
              <a:t>Star</a:t>
            </a:r>
            <a:r>
              <a:rPr lang="en"/>
              <a:t>=1.49*10</a:t>
            </a:r>
            <a:r>
              <a:rPr baseline="30000" lang="en"/>
              <a:t>-2</a:t>
            </a:r>
            <a:r>
              <a:rPr lang="en"/>
              <a:t> AU	A = 0.3 (albedo)	a= 0.0949 AU (semimajor axis to star)</a:t>
            </a:r>
            <a:endParaRPr/>
          </a:p>
        </p:txBody>
      </p:sp>
      <p:sp>
        <p:nvSpPr>
          <p:cNvPr id="394" name="Google Shape;394;p36"/>
          <p:cNvSpPr txBox="1"/>
          <p:nvPr>
            <p:ph idx="5" type="title"/>
          </p:nvPr>
        </p:nvSpPr>
        <p:spPr>
          <a:xfrm>
            <a:off x="1062400" y="2264787"/>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Uncertainty</a:t>
            </a:r>
            <a:endParaRPr/>
          </a:p>
        </p:txBody>
      </p:sp>
      <p:sp>
        <p:nvSpPr>
          <p:cNvPr id="395" name="Google Shape;395;p36"/>
          <p:cNvSpPr txBox="1"/>
          <p:nvPr>
            <p:ph idx="6" type="subTitle"/>
          </p:nvPr>
        </p:nvSpPr>
        <p:spPr>
          <a:xfrm>
            <a:off x="1062400" y="2682000"/>
            <a:ext cx="7490400" cy="798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Because the Star’s radius and surface temp were given values without uncertainty, we assumed them to be negligible. Because R</a:t>
            </a:r>
            <a:r>
              <a:rPr baseline="-25000" lang="en"/>
              <a:t>Star</a:t>
            </a:r>
            <a:r>
              <a:rPr lang="en"/>
              <a:t> was squared, ‘a’ was squared, and they were all multiplied together, I took the sum of (abs uncertainty T</a:t>
            </a:r>
            <a:r>
              <a:rPr baseline="-25000" lang="en"/>
              <a:t>S</a:t>
            </a:r>
            <a:r>
              <a:rPr lang="en"/>
              <a:t>) + 2*(abs uncertainty R</a:t>
            </a:r>
            <a:r>
              <a:rPr baseline="-25000" lang="en"/>
              <a:t>S</a:t>
            </a:r>
            <a:r>
              <a:rPr lang="en"/>
              <a:t>) + 2*(abs uncertainty ‘a’) + (abs uncertainty A) to get the final abs uncertainty of 33.7% for M</a:t>
            </a:r>
            <a:r>
              <a:rPr baseline="-25000" lang="en"/>
              <a:t>P</a:t>
            </a:r>
            <a:r>
              <a:rPr lang="en"/>
              <a:t>.</a:t>
            </a:r>
            <a:endParaRPr/>
          </a:p>
        </p:txBody>
      </p:sp>
      <p:grpSp>
        <p:nvGrpSpPr>
          <p:cNvPr id="396" name="Google Shape;396;p36"/>
          <p:cNvGrpSpPr/>
          <p:nvPr/>
        </p:nvGrpSpPr>
        <p:grpSpPr>
          <a:xfrm>
            <a:off x="454836" y="348188"/>
            <a:ext cx="96000" cy="4447149"/>
            <a:chOff x="288275" y="348188"/>
            <a:chExt cx="96000" cy="4447149"/>
          </a:xfrm>
        </p:grpSpPr>
        <p:grpSp>
          <p:nvGrpSpPr>
            <p:cNvPr id="397" name="Google Shape;397;p36"/>
            <p:cNvGrpSpPr/>
            <p:nvPr/>
          </p:nvGrpSpPr>
          <p:grpSpPr>
            <a:xfrm>
              <a:off x="288275" y="4408413"/>
              <a:ext cx="96000" cy="386925"/>
              <a:chOff x="288275" y="4466225"/>
              <a:chExt cx="96000" cy="386925"/>
            </a:xfrm>
          </p:grpSpPr>
          <p:cxnSp>
            <p:nvCxnSpPr>
              <p:cNvPr id="398" name="Google Shape;398;p36"/>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99" name="Google Shape;399;p36"/>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00" name="Google Shape;400;p36"/>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01" name="Google Shape;401;p36"/>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402" name="Google Shape;402;p36"/>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403" name="Google Shape;403;p36"/>
            <p:cNvGrpSpPr/>
            <p:nvPr/>
          </p:nvGrpSpPr>
          <p:grpSpPr>
            <a:xfrm>
              <a:off x="288275" y="348188"/>
              <a:ext cx="96000" cy="386925"/>
              <a:chOff x="288275" y="4466225"/>
              <a:chExt cx="96000" cy="386925"/>
            </a:xfrm>
          </p:grpSpPr>
          <p:cxnSp>
            <p:nvCxnSpPr>
              <p:cNvPr id="404" name="Google Shape;404;p36"/>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05" name="Google Shape;405;p36"/>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06" name="Google Shape;406;p36"/>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07" name="Google Shape;407;p36"/>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408" name="Google Shape;408;p36"/>
          <p:cNvSpPr txBox="1"/>
          <p:nvPr/>
        </p:nvSpPr>
        <p:spPr>
          <a:xfrm>
            <a:off x="5964900" y="1616050"/>
            <a:ext cx="2459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latin typeface="Roboto Mono Light"/>
              <a:ea typeface="Roboto Mono Light"/>
              <a:cs typeface="Roboto Mono Light"/>
              <a:sym typeface="Roboto Mono Light"/>
            </a:endParaRPr>
          </a:p>
        </p:txBody>
      </p:sp>
      <p:sp>
        <p:nvSpPr>
          <p:cNvPr id="409" name="Google Shape;409;p36"/>
          <p:cNvSpPr txBox="1"/>
          <p:nvPr>
            <p:ph idx="5" type="title"/>
          </p:nvPr>
        </p:nvSpPr>
        <p:spPr>
          <a:xfrm>
            <a:off x="1062400" y="3655362"/>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Justification</a:t>
            </a:r>
            <a:endParaRPr/>
          </a:p>
        </p:txBody>
      </p:sp>
      <p:sp>
        <p:nvSpPr>
          <p:cNvPr id="410" name="Google Shape;410;p36"/>
          <p:cNvSpPr txBox="1"/>
          <p:nvPr>
            <p:ph idx="6" type="subTitle"/>
          </p:nvPr>
        </p:nvSpPr>
        <p:spPr>
          <a:xfrm>
            <a:off x="1098475" y="4062500"/>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A surface temperature of hot jovians is typical to be in the magnitudes of thousands of degrees Kelvin, which reassures me in the accuracy of this measurement. The precision is lacking since our albedo is so uncertain, so we may very well be off by hundreds of degrees kelvin, especially since the dayside and nightside temperatures of the planet’s surface will vary at this semi-major axis.</a:t>
            </a:r>
            <a:endParaRPr/>
          </a:p>
        </p:txBody>
      </p:sp>
      <p:pic>
        <p:nvPicPr>
          <p:cNvPr id="411" name="Google Shape;411;p36"/>
          <p:cNvPicPr preferRelativeResize="0"/>
          <p:nvPr/>
        </p:nvPicPr>
        <p:blipFill>
          <a:blip r:embed="rId4">
            <a:alphaModFix/>
          </a:blip>
          <a:stretch>
            <a:fillRect/>
          </a:stretch>
        </p:blipFill>
        <p:spPr>
          <a:xfrm>
            <a:off x="5767325" y="431700"/>
            <a:ext cx="2581275" cy="99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15" name="Shape 415"/>
        <p:cNvGrpSpPr/>
        <p:nvPr/>
      </p:nvGrpSpPr>
      <p:grpSpPr>
        <a:xfrm>
          <a:off x="0" y="0"/>
          <a:ext cx="0" cy="0"/>
          <a:chOff x="0" y="0"/>
          <a:chExt cx="0" cy="0"/>
        </a:xfrm>
      </p:grpSpPr>
      <p:sp>
        <p:nvSpPr>
          <p:cNvPr id="416" name="Google Shape;416;p37"/>
          <p:cNvSpPr txBox="1"/>
          <p:nvPr>
            <p:ph type="title"/>
          </p:nvPr>
        </p:nvSpPr>
        <p:spPr>
          <a:xfrm>
            <a:off x="758050" y="344375"/>
            <a:ext cx="7704000" cy="387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Planet’s Orbital Properties</a:t>
            </a:r>
            <a:endParaRPr/>
          </a:p>
        </p:txBody>
      </p:sp>
      <p:sp>
        <p:nvSpPr>
          <p:cNvPr id="417" name="Google Shape;417;p37"/>
          <p:cNvSpPr txBox="1"/>
          <p:nvPr>
            <p:ph idx="1" type="body"/>
          </p:nvPr>
        </p:nvSpPr>
        <p:spPr>
          <a:xfrm>
            <a:off x="720000" y="983000"/>
            <a:ext cx="7704000" cy="3609300"/>
          </a:xfrm>
          <a:prstGeom prst="rect">
            <a:avLst/>
          </a:prstGeom>
        </p:spPr>
        <p:txBody>
          <a:bodyPr anchorCtr="0" anchor="t" bIns="91425" lIns="91425" spcFirstLastPara="1" rIns="91425" wrap="square" tIns="91425">
            <a:noAutofit/>
          </a:bodyPr>
          <a:lstStyle/>
          <a:p>
            <a:pPr indent="-298450" lvl="0" marL="457200" rtl="0" algn="l">
              <a:spcBef>
                <a:spcPts val="300"/>
              </a:spcBef>
              <a:spcAft>
                <a:spcPts val="0"/>
              </a:spcAft>
              <a:buClr>
                <a:srgbClr val="F3F3F3"/>
              </a:buClr>
              <a:buSzPts val="1100"/>
              <a:buFont typeface="Roboto Mono Light"/>
              <a:buChar char="●"/>
            </a:pPr>
            <a:r>
              <a:rPr lang="en"/>
              <a:t>Period: 8.60</a:t>
            </a:r>
            <a:r>
              <a:rPr lang="en">
                <a:solidFill>
                  <a:srgbClr val="F3F3F3"/>
                </a:solidFill>
              </a:rPr>
              <a:t>±0.01</a:t>
            </a:r>
            <a:r>
              <a:rPr lang="en"/>
              <a:t> days ~= 0.0236</a:t>
            </a:r>
            <a:r>
              <a:rPr lang="en">
                <a:solidFill>
                  <a:srgbClr val="F3F3F3"/>
                </a:solidFill>
              </a:rPr>
              <a:t>±0.0001</a:t>
            </a:r>
            <a:r>
              <a:rPr lang="en"/>
              <a:t> years</a:t>
            </a:r>
            <a:endParaRPr>
              <a:solidFill>
                <a:srgbClr val="F3F3F3"/>
              </a:solidFill>
              <a:latin typeface="Roboto Mono Light"/>
              <a:ea typeface="Roboto Mono Light"/>
              <a:cs typeface="Roboto Mono Light"/>
              <a:sym typeface="Roboto Mono Light"/>
            </a:endParaRPr>
          </a:p>
          <a:p>
            <a:pPr indent="0" lvl="0" marL="457200" rtl="0" algn="l">
              <a:spcBef>
                <a:spcPts val="300"/>
              </a:spcBef>
              <a:spcAft>
                <a:spcPts val="0"/>
              </a:spcAft>
              <a:buNone/>
            </a:pPr>
            <a:r>
              <a:t/>
            </a:r>
            <a:endParaRPr>
              <a:solidFill>
                <a:srgbClr val="F3F3F3"/>
              </a:solidFill>
              <a:latin typeface="Roboto Mono Light"/>
              <a:ea typeface="Roboto Mono Light"/>
              <a:cs typeface="Roboto Mono Light"/>
              <a:sym typeface="Roboto Mono Light"/>
            </a:endParaRPr>
          </a:p>
          <a:p>
            <a:pPr indent="-298450" lvl="0" marL="457200" rtl="0" algn="l">
              <a:spcBef>
                <a:spcPts val="300"/>
              </a:spcBef>
              <a:spcAft>
                <a:spcPts val="0"/>
              </a:spcAft>
              <a:buSzPts val="1100"/>
              <a:buChar char="●"/>
            </a:pPr>
            <a:r>
              <a:rPr lang="en"/>
              <a:t>Semi-Major Axis: 0.0949</a:t>
            </a:r>
            <a:r>
              <a:rPr lang="en">
                <a:solidFill>
                  <a:srgbClr val="F3F3F3"/>
                </a:solidFill>
              </a:rPr>
              <a:t>±0.4% AU</a:t>
            </a:r>
            <a:endParaRPr/>
          </a:p>
          <a:p>
            <a:pPr indent="0" lvl="0" marL="0" rtl="0" algn="l">
              <a:spcBef>
                <a:spcPts val="300"/>
              </a:spcBef>
              <a:spcAft>
                <a:spcPts val="0"/>
              </a:spcAft>
              <a:buNone/>
            </a:pPr>
            <a:r>
              <a:t/>
            </a:r>
            <a:endParaRPr/>
          </a:p>
          <a:p>
            <a:pPr indent="-298450" lvl="0" marL="457200" rtl="0" algn="l">
              <a:spcBef>
                <a:spcPts val="300"/>
              </a:spcBef>
              <a:spcAft>
                <a:spcPts val="0"/>
              </a:spcAft>
              <a:buClr>
                <a:srgbClr val="F3F3F3"/>
              </a:buClr>
              <a:buSzPts val="1100"/>
              <a:buFont typeface="Roboto Mono Light"/>
              <a:buChar char="●"/>
            </a:pPr>
            <a:r>
              <a:rPr lang="en"/>
              <a:t>Radial Velocity Max: 73.0</a:t>
            </a:r>
            <a:r>
              <a:rPr lang="en">
                <a:solidFill>
                  <a:srgbClr val="F3F3F3"/>
                </a:solidFill>
              </a:rPr>
              <a:t>±1.0 ms</a:t>
            </a:r>
            <a:r>
              <a:rPr baseline="30000" lang="en">
                <a:solidFill>
                  <a:srgbClr val="F3F3F3"/>
                </a:solidFill>
              </a:rPr>
              <a:t>-1</a:t>
            </a:r>
            <a:endParaRPr baseline="30000"/>
          </a:p>
          <a:p>
            <a:pPr indent="0" lvl="0" marL="0" rtl="0" algn="l">
              <a:spcBef>
                <a:spcPts val="300"/>
              </a:spcBef>
              <a:spcAft>
                <a:spcPts val="0"/>
              </a:spcAft>
              <a:buNone/>
            </a:pPr>
            <a:r>
              <a:t/>
            </a:r>
            <a:endParaRPr/>
          </a:p>
          <a:p>
            <a:pPr indent="-298450" lvl="0" marL="457200" rtl="0" algn="l">
              <a:spcBef>
                <a:spcPts val="300"/>
              </a:spcBef>
              <a:spcAft>
                <a:spcPts val="0"/>
              </a:spcAft>
              <a:buSzPts val="1100"/>
              <a:buChar char="●"/>
            </a:pPr>
            <a:r>
              <a:rPr lang="en"/>
              <a:t>Eccentricity: 0.015</a:t>
            </a:r>
            <a:r>
              <a:rPr lang="en">
                <a:solidFill>
                  <a:srgbClr val="F3F3F3"/>
                </a:solidFill>
              </a:rPr>
              <a:t>±0.05</a:t>
            </a:r>
            <a:endParaRPr/>
          </a:p>
          <a:p>
            <a:pPr indent="0" lvl="0" marL="0" rtl="0" algn="l">
              <a:spcBef>
                <a:spcPts val="300"/>
              </a:spcBef>
              <a:spcAft>
                <a:spcPts val="0"/>
              </a:spcAft>
              <a:buNone/>
            </a:pPr>
            <a:r>
              <a:t/>
            </a:r>
            <a:endParaRPr/>
          </a:p>
          <a:p>
            <a:pPr indent="0" lvl="0" marL="0" rtl="0" algn="l">
              <a:spcBef>
                <a:spcPts val="0"/>
              </a:spcBef>
              <a:spcAft>
                <a:spcPts val="0"/>
              </a:spcAft>
              <a:buNone/>
            </a:pPr>
            <a:r>
              <a:rPr lang="en"/>
              <a:t>Our planet has an almost uniform circular orbit less than a tenth of an AU away from its host star. Because of this, as well as the physical properties we found for it, we believe it to be a ‘puffy’ hot Jupiter. Because it is so close to its host star, and is so massive, it has a relatively large pull on the star in the tens of meters per second.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star is so large and the planet is so close, it is also possible that there may be observable “Star-Planet Interactions”.</a:t>
            </a:r>
            <a:endParaRPr/>
          </a:p>
          <a:p>
            <a:pPr indent="0" lvl="0" marL="0" rtl="0" algn="l">
              <a:spcBef>
                <a:spcPts val="0"/>
              </a:spcBef>
              <a:spcAft>
                <a:spcPts val="0"/>
              </a:spcAft>
              <a:buNone/>
            </a:pPr>
            <a:r>
              <a:rPr lang="en" sz="600"/>
              <a:t>Source:</a:t>
            </a:r>
            <a:r>
              <a:rPr lang="en" sz="100"/>
              <a:t> </a:t>
            </a:r>
            <a:r>
              <a:rPr lang="en" sz="600" u="sng">
                <a:solidFill>
                  <a:schemeClr val="hlink"/>
                </a:solidFill>
                <a:latin typeface="Arial"/>
                <a:ea typeface="Arial"/>
                <a:cs typeface="Arial"/>
                <a:sym typeface="Arial"/>
                <a:hlinkClick r:id="rId3"/>
              </a:rPr>
              <a:t>https://en.wikipedia.org/wiki/Hot_Jupiter</a:t>
            </a:r>
            <a:endParaRPr sz="100"/>
          </a:p>
        </p:txBody>
      </p:sp>
      <p:grpSp>
        <p:nvGrpSpPr>
          <p:cNvPr id="418" name="Google Shape;418;p37"/>
          <p:cNvGrpSpPr/>
          <p:nvPr/>
        </p:nvGrpSpPr>
        <p:grpSpPr>
          <a:xfrm>
            <a:off x="454836" y="348188"/>
            <a:ext cx="96000" cy="4447149"/>
            <a:chOff x="288275" y="348188"/>
            <a:chExt cx="96000" cy="4447149"/>
          </a:xfrm>
        </p:grpSpPr>
        <p:grpSp>
          <p:nvGrpSpPr>
            <p:cNvPr id="419" name="Google Shape;419;p37"/>
            <p:cNvGrpSpPr/>
            <p:nvPr/>
          </p:nvGrpSpPr>
          <p:grpSpPr>
            <a:xfrm>
              <a:off x="288275" y="4408413"/>
              <a:ext cx="96000" cy="386925"/>
              <a:chOff x="288275" y="4466225"/>
              <a:chExt cx="96000" cy="386925"/>
            </a:xfrm>
          </p:grpSpPr>
          <p:cxnSp>
            <p:nvCxnSpPr>
              <p:cNvPr id="420" name="Google Shape;420;p37"/>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1" name="Google Shape;421;p37"/>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2" name="Google Shape;422;p37"/>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3" name="Google Shape;423;p37"/>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424" name="Google Shape;424;p37"/>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425" name="Google Shape;425;p37"/>
            <p:cNvGrpSpPr/>
            <p:nvPr/>
          </p:nvGrpSpPr>
          <p:grpSpPr>
            <a:xfrm>
              <a:off x="288275" y="348188"/>
              <a:ext cx="96000" cy="386925"/>
              <a:chOff x="288275" y="4466225"/>
              <a:chExt cx="96000" cy="386925"/>
            </a:xfrm>
          </p:grpSpPr>
          <p:cxnSp>
            <p:nvCxnSpPr>
              <p:cNvPr id="426" name="Google Shape;426;p37"/>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7" name="Google Shape;427;p37"/>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8" name="Google Shape;428;p37"/>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29" name="Google Shape;429;p37"/>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38"/>
          <p:cNvSpPr txBox="1"/>
          <p:nvPr>
            <p:ph type="title"/>
          </p:nvPr>
        </p:nvSpPr>
        <p:spPr>
          <a:xfrm>
            <a:off x="1351525" y="282075"/>
            <a:ext cx="4530000" cy="42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Planet’s Orbital Period?</a:t>
            </a:r>
            <a:endParaRPr/>
          </a:p>
        </p:txBody>
      </p:sp>
      <p:sp>
        <p:nvSpPr>
          <p:cNvPr id="435" name="Google Shape;435;p38"/>
          <p:cNvSpPr txBox="1"/>
          <p:nvPr>
            <p:ph idx="1" type="subTitle"/>
          </p:nvPr>
        </p:nvSpPr>
        <p:spPr>
          <a:xfrm>
            <a:off x="6969600" y="160400"/>
            <a:ext cx="2130600" cy="4635000"/>
          </a:xfrm>
          <a:prstGeom prst="rect">
            <a:avLst/>
          </a:prstGeom>
        </p:spPr>
        <p:txBody>
          <a:bodyPr anchorCtr="0" anchor="ctr" bIns="0" lIns="91425" spcFirstLastPara="1" rIns="91425" wrap="square" tIns="162000">
            <a:noAutofit/>
          </a:bodyPr>
          <a:lstStyle/>
          <a:p>
            <a:pPr indent="0" lvl="0" marL="0" rtl="0" algn="l">
              <a:spcBef>
                <a:spcPts val="0"/>
              </a:spcBef>
              <a:spcAft>
                <a:spcPts val="0"/>
              </a:spcAft>
              <a:buNone/>
            </a:pPr>
            <a:r>
              <a:rPr lang="en"/>
              <a:t>Through many attempts to find a pattern through phase-folding our group’s light curve data, we came upon a phase-folded graph (left figure) that would represent our planet’s transit. It also seems to have a transiting length of almost 0.4 days. </a:t>
            </a:r>
            <a:endParaRPr/>
          </a:p>
          <a:p>
            <a:pPr indent="0" lvl="0" marL="0" rtl="0" algn="l">
              <a:spcBef>
                <a:spcPts val="1600"/>
              </a:spcBef>
              <a:spcAft>
                <a:spcPts val="1600"/>
              </a:spcAft>
              <a:buNone/>
            </a:pPr>
            <a:r>
              <a:rPr lang="en"/>
              <a:t>Because of our confidence in the accuracy of the period because of the shape of the transit as well as the precision of the instrument’s data, I applied an uncertainty of 0.01 days.</a:t>
            </a:r>
            <a:endParaRPr/>
          </a:p>
        </p:txBody>
      </p:sp>
      <p:grpSp>
        <p:nvGrpSpPr>
          <p:cNvPr id="436" name="Google Shape;436;p38"/>
          <p:cNvGrpSpPr/>
          <p:nvPr/>
        </p:nvGrpSpPr>
        <p:grpSpPr>
          <a:xfrm>
            <a:off x="454836" y="348188"/>
            <a:ext cx="96000" cy="4447149"/>
            <a:chOff x="288275" y="348188"/>
            <a:chExt cx="96000" cy="4447149"/>
          </a:xfrm>
        </p:grpSpPr>
        <p:grpSp>
          <p:nvGrpSpPr>
            <p:cNvPr id="437" name="Google Shape;437;p38"/>
            <p:cNvGrpSpPr/>
            <p:nvPr/>
          </p:nvGrpSpPr>
          <p:grpSpPr>
            <a:xfrm>
              <a:off x="288275" y="4408413"/>
              <a:ext cx="96000" cy="386925"/>
              <a:chOff x="288275" y="4466225"/>
              <a:chExt cx="96000" cy="386925"/>
            </a:xfrm>
          </p:grpSpPr>
          <p:cxnSp>
            <p:nvCxnSpPr>
              <p:cNvPr id="438" name="Google Shape;438;p38"/>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39" name="Google Shape;439;p38"/>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40" name="Google Shape;440;p38"/>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41" name="Google Shape;441;p38"/>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442" name="Google Shape;442;p38"/>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443" name="Google Shape;443;p38"/>
            <p:cNvGrpSpPr/>
            <p:nvPr/>
          </p:nvGrpSpPr>
          <p:grpSpPr>
            <a:xfrm>
              <a:off x="288275" y="348188"/>
              <a:ext cx="96000" cy="386925"/>
              <a:chOff x="288275" y="4466225"/>
              <a:chExt cx="96000" cy="386925"/>
            </a:xfrm>
          </p:grpSpPr>
          <p:cxnSp>
            <p:nvCxnSpPr>
              <p:cNvPr id="444" name="Google Shape;444;p38"/>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45" name="Google Shape;445;p38"/>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46" name="Google Shape;446;p38"/>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47" name="Google Shape;447;p38"/>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pic>
        <p:nvPicPr>
          <p:cNvPr id="448" name="Google Shape;448;p38"/>
          <p:cNvPicPr preferRelativeResize="0"/>
          <p:nvPr/>
        </p:nvPicPr>
        <p:blipFill rotWithShape="1">
          <a:blip r:embed="rId4">
            <a:alphaModFix/>
          </a:blip>
          <a:srcRect b="5526" l="0" r="5526" t="0"/>
          <a:stretch/>
        </p:blipFill>
        <p:spPr>
          <a:xfrm>
            <a:off x="1070000" y="971075"/>
            <a:ext cx="5793074" cy="32013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39"/>
          <p:cNvSpPr txBox="1"/>
          <p:nvPr>
            <p:ph idx="2" type="title"/>
          </p:nvPr>
        </p:nvSpPr>
        <p:spPr>
          <a:xfrm>
            <a:off x="1031950" y="337025"/>
            <a:ext cx="4864500" cy="4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planet’s Semi-Major Axis?</a:t>
            </a:r>
            <a:endParaRPr/>
          </a:p>
        </p:txBody>
      </p:sp>
      <p:cxnSp>
        <p:nvCxnSpPr>
          <p:cNvPr id="454" name="Google Shape;454;p39"/>
          <p:cNvCxnSpPr/>
          <p:nvPr/>
        </p:nvCxnSpPr>
        <p:spPr>
          <a:xfrm>
            <a:off x="1031950" y="15990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455" name="Google Shape;455;p39"/>
          <p:cNvCxnSpPr/>
          <p:nvPr/>
        </p:nvCxnSpPr>
        <p:spPr>
          <a:xfrm>
            <a:off x="1031950" y="25396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456" name="Google Shape;456;p39"/>
          <p:cNvCxnSpPr/>
          <p:nvPr/>
        </p:nvCxnSpPr>
        <p:spPr>
          <a:xfrm>
            <a:off x="1031950" y="3657049"/>
            <a:ext cx="1450500" cy="0"/>
          </a:xfrm>
          <a:prstGeom prst="straightConnector1">
            <a:avLst/>
          </a:prstGeom>
          <a:noFill/>
          <a:ln cap="flat" cmpd="sng" w="19050">
            <a:solidFill>
              <a:srgbClr val="F3F3F3"/>
            </a:solidFill>
            <a:prstDash val="solid"/>
            <a:round/>
            <a:headEnd len="med" w="med" type="none"/>
            <a:tailEnd len="med" w="med" type="none"/>
          </a:ln>
        </p:spPr>
      </p:cxnSp>
      <p:sp>
        <p:nvSpPr>
          <p:cNvPr id="457" name="Google Shape;457;p39"/>
          <p:cNvSpPr txBox="1"/>
          <p:nvPr>
            <p:ph type="title"/>
          </p:nvPr>
        </p:nvSpPr>
        <p:spPr>
          <a:xfrm>
            <a:off x="1098463" y="778763"/>
            <a:ext cx="1969200" cy="401700"/>
          </a:xfrm>
          <a:prstGeom prst="rect">
            <a:avLst/>
          </a:prstGeom>
        </p:spPr>
        <p:txBody>
          <a:bodyPr anchorCtr="0" anchor="b" bIns="0" lIns="36000" spcFirstLastPara="1" rIns="91425" wrap="square" tIns="0">
            <a:noAutofit/>
          </a:bodyPr>
          <a:lstStyle/>
          <a:p>
            <a:pPr indent="0" lvl="0" marL="0" rtl="0" algn="l">
              <a:spcBef>
                <a:spcPts val="0"/>
              </a:spcBef>
              <a:spcAft>
                <a:spcPts val="0"/>
              </a:spcAft>
              <a:buNone/>
            </a:pPr>
            <a:r>
              <a:rPr lang="en"/>
              <a:t>The Equation</a:t>
            </a:r>
            <a:endParaRPr/>
          </a:p>
        </p:txBody>
      </p:sp>
      <p:sp>
        <p:nvSpPr>
          <p:cNvPr id="458" name="Google Shape;458;p39"/>
          <p:cNvSpPr txBox="1"/>
          <p:nvPr>
            <p:ph idx="1" type="subTitle"/>
          </p:nvPr>
        </p:nvSpPr>
        <p:spPr>
          <a:xfrm>
            <a:off x="1098475" y="1180475"/>
            <a:ext cx="4075500" cy="418500"/>
          </a:xfrm>
          <a:prstGeom prst="rect">
            <a:avLst/>
          </a:prstGeom>
        </p:spPr>
        <p:txBody>
          <a:bodyPr anchorCtr="0" anchor="t" bIns="0" lIns="36000" spcFirstLastPara="1" rIns="91425" wrap="square" tIns="0">
            <a:noAutofit/>
          </a:bodyPr>
          <a:lstStyle/>
          <a:p>
            <a:pPr indent="0" lvl="0" marL="0" rtl="0" algn="l">
              <a:lnSpc>
                <a:spcPct val="100000"/>
              </a:lnSpc>
              <a:spcBef>
                <a:spcPts val="0"/>
              </a:spcBef>
              <a:spcAft>
                <a:spcPts val="1600"/>
              </a:spcAft>
              <a:buNone/>
            </a:pPr>
            <a:r>
              <a:rPr lang="en"/>
              <a:t>We used the equation provided from lecture, where A is semi-major axis.</a:t>
            </a:r>
            <a:endParaRPr/>
          </a:p>
        </p:txBody>
      </p:sp>
      <p:sp>
        <p:nvSpPr>
          <p:cNvPr id="459" name="Google Shape;459;p39"/>
          <p:cNvSpPr txBox="1"/>
          <p:nvPr>
            <p:ph idx="3" type="title"/>
          </p:nvPr>
        </p:nvSpPr>
        <p:spPr>
          <a:xfrm>
            <a:off x="1098475" y="155874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Variables</a:t>
            </a:r>
            <a:endParaRPr/>
          </a:p>
        </p:txBody>
      </p:sp>
      <p:sp>
        <p:nvSpPr>
          <p:cNvPr id="460" name="Google Shape;460;p39"/>
          <p:cNvSpPr txBox="1"/>
          <p:nvPr>
            <p:ph idx="4" type="subTitle"/>
          </p:nvPr>
        </p:nvSpPr>
        <p:spPr>
          <a:xfrm>
            <a:off x="1098475" y="1960450"/>
            <a:ext cx="7146000" cy="6141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By plugging in variables we got from our data, we were able to calculate a planetary surface temp.	P=0.0236</a:t>
            </a:r>
            <a:r>
              <a:rPr lang="en">
                <a:solidFill>
                  <a:srgbClr val="F3F3F3"/>
                </a:solidFill>
              </a:rPr>
              <a:t>±0.0001 years	M</a:t>
            </a:r>
            <a:r>
              <a:rPr baseline="-25000" lang="en">
                <a:solidFill>
                  <a:srgbClr val="F3F3F3"/>
                </a:solidFill>
              </a:rPr>
              <a:t>s</a:t>
            </a:r>
            <a:r>
              <a:rPr lang="en">
                <a:solidFill>
                  <a:srgbClr val="F3F3F3"/>
                </a:solidFill>
              </a:rPr>
              <a:t>=1.54 M</a:t>
            </a:r>
            <a:r>
              <a:rPr lang="en" sz="1050">
                <a:solidFill>
                  <a:srgbClr val="F3F3F3"/>
                </a:solidFill>
              </a:rPr>
              <a:t>☉</a:t>
            </a:r>
            <a:endParaRPr sz="1300"/>
          </a:p>
        </p:txBody>
      </p:sp>
      <p:sp>
        <p:nvSpPr>
          <p:cNvPr id="461" name="Google Shape;461;p39"/>
          <p:cNvSpPr txBox="1"/>
          <p:nvPr>
            <p:ph idx="5" type="title"/>
          </p:nvPr>
        </p:nvSpPr>
        <p:spPr>
          <a:xfrm>
            <a:off x="1098475" y="253749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Uncertainty</a:t>
            </a:r>
            <a:endParaRPr/>
          </a:p>
        </p:txBody>
      </p:sp>
      <p:sp>
        <p:nvSpPr>
          <p:cNvPr id="462" name="Google Shape;462;p39"/>
          <p:cNvSpPr txBox="1"/>
          <p:nvPr>
            <p:ph idx="6" type="subTitle"/>
          </p:nvPr>
        </p:nvSpPr>
        <p:spPr>
          <a:xfrm>
            <a:off x="1098475" y="3007000"/>
            <a:ext cx="7490400" cy="798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Because the stars mass was given without an uncertainty, it was assumed to be </a:t>
            </a:r>
            <a:r>
              <a:rPr lang="en"/>
              <a:t>negligible</a:t>
            </a:r>
            <a:r>
              <a:rPr lang="en"/>
              <a:t>. </a:t>
            </a:r>
            <a:r>
              <a:rPr lang="en"/>
              <a:t>Because P was squared and they were all multiplied together, I took the sum of 2*(abs uncertainty P) to get the final abs uncertainty of 0.4% for A.</a:t>
            </a:r>
            <a:endParaRPr/>
          </a:p>
        </p:txBody>
      </p:sp>
      <p:grpSp>
        <p:nvGrpSpPr>
          <p:cNvPr id="463" name="Google Shape;463;p39"/>
          <p:cNvGrpSpPr/>
          <p:nvPr/>
        </p:nvGrpSpPr>
        <p:grpSpPr>
          <a:xfrm>
            <a:off x="454836" y="348188"/>
            <a:ext cx="96000" cy="4447149"/>
            <a:chOff x="288275" y="348188"/>
            <a:chExt cx="96000" cy="4447149"/>
          </a:xfrm>
        </p:grpSpPr>
        <p:grpSp>
          <p:nvGrpSpPr>
            <p:cNvPr id="464" name="Google Shape;464;p39"/>
            <p:cNvGrpSpPr/>
            <p:nvPr/>
          </p:nvGrpSpPr>
          <p:grpSpPr>
            <a:xfrm>
              <a:off x="288275" y="4408413"/>
              <a:ext cx="96000" cy="386925"/>
              <a:chOff x="288275" y="4466225"/>
              <a:chExt cx="96000" cy="386925"/>
            </a:xfrm>
          </p:grpSpPr>
          <p:cxnSp>
            <p:nvCxnSpPr>
              <p:cNvPr id="465" name="Google Shape;465;p39"/>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66" name="Google Shape;466;p39"/>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67" name="Google Shape;467;p39"/>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68" name="Google Shape;468;p39"/>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469" name="Google Shape;469;p39"/>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470" name="Google Shape;470;p39"/>
            <p:cNvGrpSpPr/>
            <p:nvPr/>
          </p:nvGrpSpPr>
          <p:grpSpPr>
            <a:xfrm>
              <a:off x="288275" y="348188"/>
              <a:ext cx="96000" cy="386925"/>
              <a:chOff x="288275" y="4466225"/>
              <a:chExt cx="96000" cy="386925"/>
            </a:xfrm>
          </p:grpSpPr>
          <p:cxnSp>
            <p:nvCxnSpPr>
              <p:cNvPr id="471" name="Google Shape;471;p39"/>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72" name="Google Shape;472;p39"/>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73" name="Google Shape;473;p39"/>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74" name="Google Shape;474;p39"/>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475" name="Google Shape;475;p39"/>
          <p:cNvSpPr txBox="1"/>
          <p:nvPr/>
        </p:nvSpPr>
        <p:spPr>
          <a:xfrm>
            <a:off x="5964900" y="1616050"/>
            <a:ext cx="2459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latin typeface="Roboto Mono Light"/>
              <a:ea typeface="Roboto Mono Light"/>
              <a:cs typeface="Roboto Mono Light"/>
              <a:sym typeface="Roboto Mono Light"/>
            </a:endParaRPr>
          </a:p>
        </p:txBody>
      </p:sp>
      <p:sp>
        <p:nvSpPr>
          <p:cNvPr id="476" name="Google Shape;476;p39"/>
          <p:cNvSpPr txBox="1"/>
          <p:nvPr>
            <p:ph idx="5" type="title"/>
          </p:nvPr>
        </p:nvSpPr>
        <p:spPr>
          <a:xfrm>
            <a:off x="1031950" y="3619312"/>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Justification</a:t>
            </a:r>
            <a:endParaRPr/>
          </a:p>
        </p:txBody>
      </p:sp>
      <p:sp>
        <p:nvSpPr>
          <p:cNvPr id="477" name="Google Shape;477;p39"/>
          <p:cNvSpPr txBox="1"/>
          <p:nvPr>
            <p:ph idx="6" type="subTitle"/>
          </p:nvPr>
        </p:nvSpPr>
        <p:spPr>
          <a:xfrm>
            <a:off x="1098475" y="4104700"/>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A semi-major axis of 0.0949 AU</a:t>
            </a:r>
            <a:r>
              <a:rPr lang="en" sz="1050">
                <a:solidFill>
                  <a:srgbClr val="F3F3F3"/>
                </a:solidFill>
              </a:rPr>
              <a:t> is reasonable since hot jovians are typically near their stars like our planet, since the transit detection method has a bias for hot jovians. The uncertainty is also relatively small, so it gives us confidence in the accuracy as well as the precision of the value since the period value was obtained from a phase-folded light curve.</a:t>
            </a:r>
            <a:endParaRPr/>
          </a:p>
        </p:txBody>
      </p:sp>
      <p:pic>
        <p:nvPicPr>
          <p:cNvPr id="478" name="Google Shape;478;p39"/>
          <p:cNvPicPr preferRelativeResize="0"/>
          <p:nvPr/>
        </p:nvPicPr>
        <p:blipFill>
          <a:blip r:embed="rId4">
            <a:alphaModFix/>
          </a:blip>
          <a:stretch>
            <a:fillRect/>
          </a:stretch>
        </p:blipFill>
        <p:spPr>
          <a:xfrm>
            <a:off x="5805375" y="337025"/>
            <a:ext cx="2529550" cy="108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2" name="Shape 482"/>
        <p:cNvGrpSpPr/>
        <p:nvPr/>
      </p:nvGrpSpPr>
      <p:grpSpPr>
        <a:xfrm>
          <a:off x="0" y="0"/>
          <a:ext cx="0" cy="0"/>
          <a:chOff x="0" y="0"/>
          <a:chExt cx="0" cy="0"/>
        </a:xfrm>
      </p:grpSpPr>
      <p:sp>
        <p:nvSpPr>
          <p:cNvPr id="483" name="Google Shape;483;p40"/>
          <p:cNvSpPr txBox="1"/>
          <p:nvPr>
            <p:ph type="title"/>
          </p:nvPr>
        </p:nvSpPr>
        <p:spPr>
          <a:xfrm>
            <a:off x="1009125" y="221375"/>
            <a:ext cx="5853900" cy="63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planet’s radial velocity max? Eccentricity?</a:t>
            </a:r>
            <a:endParaRPr/>
          </a:p>
        </p:txBody>
      </p:sp>
      <p:sp>
        <p:nvSpPr>
          <p:cNvPr id="484" name="Google Shape;484;p40"/>
          <p:cNvSpPr txBox="1"/>
          <p:nvPr>
            <p:ph idx="1" type="subTitle"/>
          </p:nvPr>
        </p:nvSpPr>
        <p:spPr>
          <a:xfrm>
            <a:off x="7000025" y="38650"/>
            <a:ext cx="2104200" cy="5051700"/>
          </a:xfrm>
          <a:prstGeom prst="rect">
            <a:avLst/>
          </a:prstGeom>
        </p:spPr>
        <p:txBody>
          <a:bodyPr anchorCtr="0" anchor="ctr" bIns="0" lIns="91425" spcFirstLastPara="1" rIns="91425" wrap="square" tIns="162000">
            <a:noAutofit/>
          </a:bodyPr>
          <a:lstStyle/>
          <a:p>
            <a:pPr indent="0" lvl="0" marL="0" rtl="0" algn="l">
              <a:spcBef>
                <a:spcPts val="0"/>
              </a:spcBef>
              <a:spcAft>
                <a:spcPts val="1600"/>
              </a:spcAft>
              <a:buNone/>
            </a:pPr>
            <a:r>
              <a:rPr lang="en"/>
              <a:t>The value for the radial velocity max was obtained from the curve’s maximum point determined to be about 73.0 ms</a:t>
            </a:r>
            <a:r>
              <a:rPr baseline="30000" lang="en"/>
              <a:t>-1</a:t>
            </a:r>
            <a:r>
              <a:rPr lang="en"/>
              <a:t> on filtergraph. Because of the variation in the points resulting from the measuring instruments slight imprecision, an uncertainty of 1.0 ms</a:t>
            </a:r>
            <a:r>
              <a:rPr baseline="30000" lang="en"/>
              <a:t>-1 </a:t>
            </a:r>
            <a:r>
              <a:rPr lang="en"/>
              <a:t>was chosen.</a:t>
            </a:r>
            <a:br>
              <a:rPr lang="en"/>
            </a:br>
            <a:br>
              <a:rPr lang="en"/>
            </a:br>
            <a:r>
              <a:rPr lang="en"/>
              <a:t>By using the simulator from class to compare the shape of our curve to, we found the eccentricity to be somewhere in between the bounds of 0.01 to 0.02. So, we decided on an uncertainty of 0.005 with a value of 0.015.</a:t>
            </a:r>
            <a:endParaRPr/>
          </a:p>
        </p:txBody>
      </p:sp>
      <p:grpSp>
        <p:nvGrpSpPr>
          <p:cNvPr id="485" name="Google Shape;485;p40"/>
          <p:cNvGrpSpPr/>
          <p:nvPr/>
        </p:nvGrpSpPr>
        <p:grpSpPr>
          <a:xfrm>
            <a:off x="454836" y="348188"/>
            <a:ext cx="96000" cy="4447149"/>
            <a:chOff x="288275" y="348188"/>
            <a:chExt cx="96000" cy="4447149"/>
          </a:xfrm>
        </p:grpSpPr>
        <p:grpSp>
          <p:nvGrpSpPr>
            <p:cNvPr id="486" name="Google Shape;486;p40"/>
            <p:cNvGrpSpPr/>
            <p:nvPr/>
          </p:nvGrpSpPr>
          <p:grpSpPr>
            <a:xfrm>
              <a:off x="288275" y="4408413"/>
              <a:ext cx="96000" cy="386925"/>
              <a:chOff x="288275" y="4466225"/>
              <a:chExt cx="96000" cy="386925"/>
            </a:xfrm>
          </p:grpSpPr>
          <p:cxnSp>
            <p:nvCxnSpPr>
              <p:cNvPr id="487" name="Google Shape;487;p40"/>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88" name="Google Shape;488;p40"/>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89" name="Google Shape;489;p40"/>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90" name="Google Shape;490;p40"/>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491" name="Google Shape;491;p40"/>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492" name="Google Shape;492;p40"/>
            <p:cNvGrpSpPr/>
            <p:nvPr/>
          </p:nvGrpSpPr>
          <p:grpSpPr>
            <a:xfrm>
              <a:off x="288275" y="348188"/>
              <a:ext cx="96000" cy="386925"/>
              <a:chOff x="288275" y="4466225"/>
              <a:chExt cx="96000" cy="386925"/>
            </a:xfrm>
          </p:grpSpPr>
          <p:cxnSp>
            <p:nvCxnSpPr>
              <p:cNvPr id="493" name="Google Shape;493;p40"/>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94" name="Google Shape;494;p40"/>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95" name="Google Shape;495;p40"/>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496" name="Google Shape;496;p40"/>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pic>
        <p:nvPicPr>
          <p:cNvPr id="497" name="Google Shape;497;p40"/>
          <p:cNvPicPr preferRelativeResize="0"/>
          <p:nvPr/>
        </p:nvPicPr>
        <p:blipFill>
          <a:blip r:embed="rId4">
            <a:alphaModFix/>
          </a:blip>
          <a:stretch>
            <a:fillRect/>
          </a:stretch>
        </p:blipFill>
        <p:spPr>
          <a:xfrm>
            <a:off x="1349436" y="854375"/>
            <a:ext cx="5338995" cy="398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1" name="Shape 501"/>
        <p:cNvGrpSpPr/>
        <p:nvPr/>
      </p:nvGrpSpPr>
      <p:grpSpPr>
        <a:xfrm>
          <a:off x="0" y="0"/>
          <a:ext cx="0" cy="0"/>
          <a:chOff x="0" y="0"/>
          <a:chExt cx="0" cy="0"/>
        </a:xfrm>
      </p:grpSpPr>
      <p:sp>
        <p:nvSpPr>
          <p:cNvPr id="502" name="Google Shape;502;p41"/>
          <p:cNvSpPr txBox="1"/>
          <p:nvPr>
            <p:ph type="title"/>
          </p:nvPr>
        </p:nvSpPr>
        <p:spPr>
          <a:xfrm>
            <a:off x="1018650" y="354425"/>
            <a:ext cx="4712700" cy="3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our planet composed of?</a:t>
            </a:r>
            <a:endParaRPr/>
          </a:p>
        </p:txBody>
      </p:sp>
      <p:sp>
        <p:nvSpPr>
          <p:cNvPr id="503" name="Google Shape;503;p41"/>
          <p:cNvSpPr/>
          <p:nvPr/>
        </p:nvSpPr>
        <p:spPr>
          <a:xfrm>
            <a:off x="3531000" y="3435000"/>
            <a:ext cx="5613000" cy="1708500"/>
          </a:xfrm>
          <a:prstGeom prst="rect">
            <a:avLst/>
          </a:prstGeom>
          <a:solidFill>
            <a:srgbClr val="A499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txBox="1"/>
          <p:nvPr/>
        </p:nvSpPr>
        <p:spPr>
          <a:xfrm>
            <a:off x="3934125" y="3705475"/>
            <a:ext cx="4429500" cy="136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latin typeface="Roboto Mono Light"/>
                <a:ea typeface="Roboto Mono Light"/>
                <a:cs typeface="Roboto Mono Light"/>
                <a:sym typeface="Roboto Mono Light"/>
              </a:rPr>
              <a:t>Because our planet is a unique type of ‘puffy’ hot Jupiter with a much lower density, likely having much more lighter gases, primarily Hydrogen, than any other elements, even compared to other jovians.</a:t>
            </a:r>
            <a:br>
              <a:rPr lang="en" sz="1100">
                <a:solidFill>
                  <a:srgbClr val="FFFFFF"/>
                </a:solidFill>
                <a:latin typeface="Roboto Mono Light"/>
                <a:ea typeface="Roboto Mono Light"/>
                <a:cs typeface="Roboto Mono Light"/>
                <a:sym typeface="Roboto Mono Light"/>
              </a:rPr>
            </a:br>
            <a:endParaRPr sz="1100">
              <a:solidFill>
                <a:srgbClr val="FFFFFF"/>
              </a:solidFill>
              <a:latin typeface="Roboto Mono Light"/>
              <a:ea typeface="Roboto Mono Light"/>
              <a:cs typeface="Roboto Mono Light"/>
              <a:sym typeface="Roboto Mono Light"/>
            </a:endParaRPr>
          </a:p>
          <a:p>
            <a:pPr indent="0" lvl="0" marL="0" rtl="0" algn="ctr">
              <a:lnSpc>
                <a:spcPct val="100000"/>
              </a:lnSpc>
              <a:spcBef>
                <a:spcPts val="1600"/>
              </a:spcBef>
              <a:spcAft>
                <a:spcPts val="1600"/>
              </a:spcAft>
              <a:buNone/>
            </a:pPr>
            <a:r>
              <a:rPr lang="en" sz="1100">
                <a:solidFill>
                  <a:srgbClr val="FFFFFF"/>
                </a:solidFill>
                <a:latin typeface="Roboto Mono Light"/>
                <a:ea typeface="Roboto Mono Light"/>
                <a:cs typeface="Roboto Mono Light"/>
                <a:sym typeface="Roboto Mono Light"/>
              </a:rPr>
              <a:t>Above is a possible combination of elements with a mean density of about 0.13 gcm</a:t>
            </a:r>
            <a:r>
              <a:rPr baseline="30000" lang="en" sz="1100">
                <a:solidFill>
                  <a:srgbClr val="FFFFFF"/>
                </a:solidFill>
                <a:latin typeface="Roboto Mono Light"/>
                <a:ea typeface="Roboto Mono Light"/>
                <a:cs typeface="Roboto Mono Light"/>
                <a:sym typeface="Roboto Mono Light"/>
              </a:rPr>
              <a:t>-1</a:t>
            </a:r>
            <a:r>
              <a:rPr lang="en" sz="1100">
                <a:solidFill>
                  <a:srgbClr val="FFFFFF"/>
                </a:solidFill>
                <a:latin typeface="Roboto Mono Light"/>
                <a:ea typeface="Roboto Mono Light"/>
                <a:cs typeface="Roboto Mono Light"/>
                <a:sym typeface="Roboto Mono Light"/>
              </a:rPr>
              <a:t>.</a:t>
            </a:r>
            <a:endParaRPr sz="1100">
              <a:solidFill>
                <a:srgbClr val="FFFFFF"/>
              </a:solidFill>
              <a:latin typeface="Roboto Mono Light"/>
              <a:ea typeface="Roboto Mono Light"/>
              <a:cs typeface="Roboto Mono Light"/>
              <a:sym typeface="Roboto Mono Light"/>
            </a:endParaRPr>
          </a:p>
        </p:txBody>
      </p:sp>
      <p:grpSp>
        <p:nvGrpSpPr>
          <p:cNvPr id="505" name="Google Shape;505;p41"/>
          <p:cNvGrpSpPr/>
          <p:nvPr/>
        </p:nvGrpSpPr>
        <p:grpSpPr>
          <a:xfrm>
            <a:off x="454836" y="348188"/>
            <a:ext cx="96000" cy="4447149"/>
            <a:chOff x="288275" y="348188"/>
            <a:chExt cx="96000" cy="4447149"/>
          </a:xfrm>
        </p:grpSpPr>
        <p:grpSp>
          <p:nvGrpSpPr>
            <p:cNvPr id="506" name="Google Shape;506;p41"/>
            <p:cNvGrpSpPr/>
            <p:nvPr/>
          </p:nvGrpSpPr>
          <p:grpSpPr>
            <a:xfrm>
              <a:off x="288275" y="4408413"/>
              <a:ext cx="96000" cy="386925"/>
              <a:chOff x="288275" y="4466225"/>
              <a:chExt cx="96000" cy="386925"/>
            </a:xfrm>
          </p:grpSpPr>
          <p:cxnSp>
            <p:nvCxnSpPr>
              <p:cNvPr id="507" name="Google Shape;507;p41"/>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08" name="Google Shape;508;p41"/>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09" name="Google Shape;509;p41"/>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10" name="Google Shape;510;p41"/>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511" name="Google Shape;511;p41"/>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512" name="Google Shape;512;p41"/>
            <p:cNvGrpSpPr/>
            <p:nvPr/>
          </p:nvGrpSpPr>
          <p:grpSpPr>
            <a:xfrm>
              <a:off x="288275" y="348188"/>
              <a:ext cx="96000" cy="386925"/>
              <a:chOff x="288275" y="4466225"/>
              <a:chExt cx="96000" cy="386925"/>
            </a:xfrm>
          </p:grpSpPr>
          <p:cxnSp>
            <p:nvCxnSpPr>
              <p:cNvPr id="513" name="Google Shape;513;p41"/>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14" name="Google Shape;514;p41"/>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15" name="Google Shape;515;p41"/>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16" name="Google Shape;516;p41"/>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517" name="Google Shape;517;p41"/>
          <p:cNvSpPr txBox="1"/>
          <p:nvPr>
            <p:ph type="title"/>
          </p:nvPr>
        </p:nvSpPr>
        <p:spPr>
          <a:xfrm>
            <a:off x="1102575" y="721325"/>
            <a:ext cx="7487700" cy="13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~95% Hydrogen </a:t>
            </a:r>
            <a:endParaRPr sz="2400"/>
          </a:p>
          <a:p>
            <a:pPr indent="0" lvl="0" marL="0" rtl="0" algn="l">
              <a:spcBef>
                <a:spcPts val="0"/>
              </a:spcBef>
              <a:spcAft>
                <a:spcPts val="0"/>
              </a:spcAft>
              <a:buNone/>
            </a:pPr>
            <a:r>
              <a:rPr lang="en" sz="2400"/>
              <a:t>+ ~&lt;5% Helium </a:t>
            </a:r>
            <a:endParaRPr sz="2400"/>
          </a:p>
          <a:p>
            <a:pPr indent="0" lvl="0" marL="0" rtl="0" algn="l">
              <a:spcBef>
                <a:spcPts val="0"/>
              </a:spcBef>
              <a:spcAft>
                <a:spcPts val="0"/>
              </a:spcAft>
              <a:buNone/>
            </a:pPr>
            <a:r>
              <a:rPr lang="en" sz="2400"/>
              <a:t>+ &lt;1% Other elements(ex. Ammonia, Metals near core, etc)</a:t>
            </a:r>
            <a:endParaRPr sz="2400"/>
          </a:p>
        </p:txBody>
      </p:sp>
      <p:sp>
        <p:nvSpPr>
          <p:cNvPr id="518" name="Google Shape;518;p41"/>
          <p:cNvSpPr txBox="1"/>
          <p:nvPr/>
        </p:nvSpPr>
        <p:spPr>
          <a:xfrm>
            <a:off x="1177125" y="1976800"/>
            <a:ext cx="7338600" cy="14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FFFFFF"/>
                </a:solidFill>
                <a:latin typeface="Roboto Mono Light"/>
                <a:ea typeface="Roboto Mono Light"/>
                <a:cs typeface="Roboto Mono Light"/>
                <a:sym typeface="Roboto Mono Light"/>
              </a:rPr>
              <a:t>The planet is jovian so it would not have a traditional surface which could be landed on, but rather would be an atmosphere which gets denser the further down one travels.</a:t>
            </a:r>
            <a:endParaRPr sz="1100">
              <a:solidFill>
                <a:srgbClr val="FFFFFF"/>
              </a:solidFill>
              <a:latin typeface="Roboto Mono Light"/>
              <a:ea typeface="Roboto Mono Light"/>
              <a:cs typeface="Roboto Mono Light"/>
              <a:sym typeface="Roboto Mono Light"/>
            </a:endParaRPr>
          </a:p>
          <a:p>
            <a:pPr indent="0" lvl="0" marL="0" rtl="0" algn="l">
              <a:lnSpc>
                <a:spcPct val="100000"/>
              </a:lnSpc>
              <a:spcBef>
                <a:spcPts val="1600"/>
              </a:spcBef>
              <a:spcAft>
                <a:spcPts val="1600"/>
              </a:spcAft>
              <a:buNone/>
            </a:pPr>
            <a:r>
              <a:rPr lang="en" sz="1100">
                <a:solidFill>
                  <a:srgbClr val="FFFFFF"/>
                </a:solidFill>
                <a:latin typeface="Roboto Mono Light"/>
                <a:ea typeface="Roboto Mono Light"/>
                <a:cs typeface="Roboto Mono Light"/>
                <a:sym typeface="Roboto Mono Light"/>
              </a:rPr>
              <a:t>Because of this, nearer the core, the high pressure would cause the hydrogen to behave like a metal, perhaps giving the planet an electromagnetic field.</a:t>
            </a:r>
            <a:br>
              <a:rPr lang="en" sz="1100">
                <a:solidFill>
                  <a:srgbClr val="FFFFFF"/>
                </a:solidFill>
                <a:latin typeface="Roboto Mono Light"/>
                <a:ea typeface="Roboto Mono Light"/>
                <a:cs typeface="Roboto Mono Light"/>
                <a:sym typeface="Roboto Mono Light"/>
              </a:rPr>
            </a:br>
            <a:br>
              <a:rPr lang="en" sz="1100">
                <a:solidFill>
                  <a:srgbClr val="FFFFFF"/>
                </a:solidFill>
                <a:latin typeface="Roboto Mono Light"/>
                <a:ea typeface="Roboto Mono Light"/>
                <a:cs typeface="Roboto Mono Light"/>
                <a:sym typeface="Roboto Mono Light"/>
              </a:rPr>
            </a:br>
            <a:r>
              <a:rPr lang="en" sz="1100">
                <a:solidFill>
                  <a:srgbClr val="FFFFFF"/>
                </a:solidFill>
                <a:latin typeface="Roboto Mono Light"/>
                <a:ea typeface="Roboto Mono Light"/>
                <a:cs typeface="Roboto Mono Light"/>
                <a:sym typeface="Roboto Mono Light"/>
              </a:rPr>
              <a:t>It’s low density may be attributed to the fact that it is superheated by its star.</a:t>
            </a:r>
            <a:endParaRPr sz="1100">
              <a:solidFill>
                <a:srgbClr val="FFFFFF"/>
              </a:solidFill>
              <a:latin typeface="Roboto Mono Light"/>
              <a:ea typeface="Roboto Mono Light"/>
              <a:cs typeface="Roboto Mono Light"/>
              <a:sym typeface="Roboto Mon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cxnSp>
        <p:nvCxnSpPr>
          <p:cNvPr id="523" name="Google Shape;523;p42"/>
          <p:cNvCxnSpPr/>
          <p:nvPr/>
        </p:nvCxnSpPr>
        <p:spPr>
          <a:xfrm>
            <a:off x="-12175" y="2571150"/>
            <a:ext cx="7104300" cy="0"/>
          </a:xfrm>
          <a:prstGeom prst="straightConnector1">
            <a:avLst/>
          </a:prstGeom>
          <a:noFill/>
          <a:ln cap="flat" cmpd="sng" w="19050">
            <a:solidFill>
              <a:srgbClr val="F3F3F3"/>
            </a:solidFill>
            <a:prstDash val="solid"/>
            <a:round/>
            <a:headEnd len="med" w="med" type="none"/>
            <a:tailEnd len="med" w="med" type="oval"/>
          </a:ln>
        </p:spPr>
      </p:cxnSp>
      <p:cxnSp>
        <p:nvCxnSpPr>
          <p:cNvPr id="524" name="Google Shape;524;p42"/>
          <p:cNvCxnSpPr/>
          <p:nvPr/>
        </p:nvCxnSpPr>
        <p:spPr>
          <a:xfrm>
            <a:off x="2090839" y="2511050"/>
            <a:ext cx="0" cy="120300"/>
          </a:xfrm>
          <a:prstGeom prst="straightConnector1">
            <a:avLst/>
          </a:prstGeom>
          <a:noFill/>
          <a:ln cap="flat" cmpd="sng" w="19050">
            <a:solidFill>
              <a:srgbClr val="F3F3F3"/>
            </a:solidFill>
            <a:prstDash val="solid"/>
            <a:round/>
            <a:headEnd len="med" w="med" type="none"/>
            <a:tailEnd len="med" w="med" type="none"/>
          </a:ln>
        </p:spPr>
      </p:cxnSp>
      <p:cxnSp>
        <p:nvCxnSpPr>
          <p:cNvPr id="525" name="Google Shape;525;p42"/>
          <p:cNvCxnSpPr/>
          <p:nvPr/>
        </p:nvCxnSpPr>
        <p:spPr>
          <a:xfrm>
            <a:off x="4568139" y="2511050"/>
            <a:ext cx="0" cy="120300"/>
          </a:xfrm>
          <a:prstGeom prst="straightConnector1">
            <a:avLst/>
          </a:prstGeom>
          <a:noFill/>
          <a:ln cap="flat" cmpd="sng" w="19050">
            <a:solidFill>
              <a:srgbClr val="F3F3F3"/>
            </a:solidFill>
            <a:prstDash val="solid"/>
            <a:round/>
            <a:headEnd len="med" w="med" type="none"/>
            <a:tailEnd len="med" w="med" type="none"/>
          </a:ln>
        </p:spPr>
      </p:cxnSp>
      <p:sp>
        <p:nvSpPr>
          <p:cNvPr id="526" name="Google Shape;526;p42"/>
          <p:cNvSpPr txBox="1"/>
          <p:nvPr/>
        </p:nvSpPr>
        <p:spPr>
          <a:xfrm>
            <a:off x="2274925" y="97675"/>
            <a:ext cx="6338100" cy="4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Mono"/>
                <a:ea typeface="Roboto Mono"/>
                <a:cs typeface="Roboto Mono"/>
                <a:sym typeface="Roboto Mono"/>
              </a:rPr>
              <a:t>How might our planet have originated?</a:t>
            </a:r>
            <a:endParaRPr b="1" sz="1800">
              <a:solidFill>
                <a:srgbClr val="FFFFFF"/>
              </a:solidFill>
              <a:latin typeface="Roboto Mono"/>
              <a:ea typeface="Roboto Mono"/>
              <a:cs typeface="Roboto Mono"/>
              <a:sym typeface="Roboto Mono"/>
            </a:endParaRPr>
          </a:p>
        </p:txBody>
      </p:sp>
      <p:sp>
        <p:nvSpPr>
          <p:cNvPr id="527" name="Google Shape;527;p42"/>
          <p:cNvSpPr txBox="1"/>
          <p:nvPr/>
        </p:nvSpPr>
        <p:spPr>
          <a:xfrm>
            <a:off x="314975" y="654350"/>
            <a:ext cx="8298000" cy="16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Light"/>
                <a:ea typeface="Roboto Mono Light"/>
                <a:cs typeface="Roboto Mono Light"/>
                <a:sym typeface="Roboto Mono Light"/>
              </a:rPr>
              <a:t>The planet may have grown traditionally by sticking together as space dust at first, then collisions into a small rocky planetoid, finally accreting gases with its immense mass. Then the planet would have migrated inward due to possible disturbances in gravitational pull or by some highly eccentric orbit which stabilized near the star. This would explain the phenomena of the really small semi-major axis.</a:t>
            </a:r>
            <a:r>
              <a:rPr lang="en" sz="600">
                <a:solidFill>
                  <a:schemeClr val="lt1"/>
                </a:solidFill>
                <a:latin typeface="Roboto Mono Light"/>
                <a:ea typeface="Roboto Mono Light"/>
                <a:cs typeface="Roboto Mono Light"/>
                <a:sym typeface="Roboto Mono Light"/>
              </a:rPr>
              <a:t>Source:</a:t>
            </a:r>
            <a:r>
              <a:rPr lang="en" sz="100">
                <a:solidFill>
                  <a:schemeClr val="lt1"/>
                </a:solidFill>
                <a:latin typeface="Roboto Mono Light"/>
                <a:ea typeface="Roboto Mono Light"/>
                <a:cs typeface="Roboto Mono Light"/>
                <a:sym typeface="Roboto Mono Light"/>
              </a:rPr>
              <a:t> </a:t>
            </a:r>
            <a:r>
              <a:rPr lang="en" sz="600" u="sng">
                <a:solidFill>
                  <a:schemeClr val="lt1"/>
                </a:solidFill>
                <a:hlinkClick r:id="rId4">
                  <a:extLst>
                    <a:ext uri="{A12FA001-AC4F-418D-AE19-62706E023703}">
                      <ahyp:hlinkClr val="tx"/>
                    </a:ext>
                  </a:extLst>
                </a:hlinkClick>
              </a:rPr>
              <a:t>https://en.wikipedia.org/wiki/Hot_Jupiter</a:t>
            </a:r>
            <a:endParaRPr>
              <a:solidFill>
                <a:srgbClr val="FFFFFF"/>
              </a:solidFill>
              <a:latin typeface="Roboto Mono Light"/>
              <a:ea typeface="Roboto Mono Light"/>
              <a:cs typeface="Roboto Mono Light"/>
              <a:sym typeface="Roboto Mono Light"/>
            </a:endParaRPr>
          </a:p>
        </p:txBody>
      </p:sp>
      <p:sp>
        <p:nvSpPr>
          <p:cNvPr id="528" name="Google Shape;528;p42"/>
          <p:cNvSpPr txBox="1"/>
          <p:nvPr/>
        </p:nvSpPr>
        <p:spPr>
          <a:xfrm>
            <a:off x="315025" y="2791250"/>
            <a:ext cx="8298000" cy="16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Mono Light"/>
                <a:ea typeface="Roboto Mono Light"/>
                <a:cs typeface="Roboto Mono Light"/>
                <a:sym typeface="Roboto Mono Light"/>
              </a:rPr>
              <a:t>The second possible scenario is the </a:t>
            </a:r>
            <a:r>
              <a:rPr i="1" lang="en">
                <a:solidFill>
                  <a:srgbClr val="FFFFFF"/>
                </a:solidFill>
                <a:latin typeface="Roboto Mono Light"/>
                <a:ea typeface="Roboto Mono Light"/>
                <a:cs typeface="Roboto Mono Light"/>
                <a:sym typeface="Roboto Mono Light"/>
              </a:rPr>
              <a:t>in situ</a:t>
            </a:r>
            <a:r>
              <a:rPr lang="en">
                <a:solidFill>
                  <a:srgbClr val="FFFFFF"/>
                </a:solidFill>
                <a:latin typeface="Roboto Mono Light"/>
                <a:ea typeface="Roboto Mono Light"/>
                <a:cs typeface="Roboto Mono Light"/>
                <a:sym typeface="Roboto Mono Light"/>
              </a:rPr>
              <a:t> hypothesis. This is where the planet started off as a rock ‘super-earth,’ colliding with and stick to other potential planets which may have crossed orbits or migrated to it to create a core large enough to accrete the gases near the center of the system the star did not accrete. This would require the planet to have had a really low eccentricity orbit and develop a massive enough core to attract gases. This would explain the phenomena of the really low density, perhaps. </a:t>
            </a:r>
            <a:r>
              <a:rPr lang="en" sz="600">
                <a:solidFill>
                  <a:schemeClr val="lt1"/>
                </a:solidFill>
                <a:latin typeface="Roboto Mono Light"/>
                <a:ea typeface="Roboto Mono Light"/>
                <a:cs typeface="Roboto Mono Light"/>
                <a:sym typeface="Roboto Mono Light"/>
              </a:rPr>
              <a:t>Source:</a:t>
            </a:r>
            <a:r>
              <a:rPr lang="en" sz="100">
                <a:solidFill>
                  <a:schemeClr val="lt1"/>
                </a:solidFill>
                <a:latin typeface="Roboto Mono Light"/>
                <a:ea typeface="Roboto Mono Light"/>
                <a:cs typeface="Roboto Mono Light"/>
                <a:sym typeface="Roboto Mono Light"/>
              </a:rPr>
              <a:t> </a:t>
            </a:r>
            <a:r>
              <a:rPr lang="en" sz="600" u="sng">
                <a:solidFill>
                  <a:schemeClr val="lt1"/>
                </a:solidFill>
                <a:hlinkClick r:id="rId5">
                  <a:extLst>
                    <a:ext uri="{A12FA001-AC4F-418D-AE19-62706E023703}">
                      <ahyp:hlinkClr val="tx"/>
                    </a:ext>
                  </a:extLst>
                </a:hlinkClick>
              </a:rPr>
              <a:t>https://en.wikipedia.org/wiki/Hot_Jupiter</a:t>
            </a:r>
            <a:endParaRPr sz="100">
              <a:solidFill>
                <a:schemeClr val="lt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solidFill>
                <a:srgbClr val="FFFFFF"/>
              </a:solidFill>
              <a:latin typeface="Roboto Mono Light"/>
              <a:ea typeface="Roboto Mono Light"/>
              <a:cs typeface="Roboto Mono Light"/>
              <a:sym typeface="Roboto Mon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43"/>
          <p:cNvSpPr txBox="1"/>
          <p:nvPr>
            <p:ph idx="1" type="subTitle"/>
          </p:nvPr>
        </p:nvSpPr>
        <p:spPr>
          <a:xfrm>
            <a:off x="1110900" y="296975"/>
            <a:ext cx="6278700" cy="48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a:latin typeface="Roboto Mono"/>
                <a:ea typeface="Roboto Mono"/>
                <a:cs typeface="Roboto Mono"/>
                <a:sym typeface="Roboto Mono"/>
              </a:rPr>
              <a:t>What about the planet’s habitability?</a:t>
            </a:r>
            <a:endParaRPr b="1">
              <a:latin typeface="Roboto Mono"/>
              <a:ea typeface="Roboto Mono"/>
              <a:cs typeface="Roboto Mono"/>
              <a:sym typeface="Roboto Mono"/>
            </a:endParaRPr>
          </a:p>
        </p:txBody>
      </p:sp>
      <p:grpSp>
        <p:nvGrpSpPr>
          <p:cNvPr id="534" name="Google Shape;534;p43"/>
          <p:cNvGrpSpPr/>
          <p:nvPr/>
        </p:nvGrpSpPr>
        <p:grpSpPr>
          <a:xfrm>
            <a:off x="454836" y="348188"/>
            <a:ext cx="96000" cy="4447149"/>
            <a:chOff x="288275" y="348188"/>
            <a:chExt cx="96000" cy="4447149"/>
          </a:xfrm>
        </p:grpSpPr>
        <p:grpSp>
          <p:nvGrpSpPr>
            <p:cNvPr id="535" name="Google Shape;535;p43"/>
            <p:cNvGrpSpPr/>
            <p:nvPr/>
          </p:nvGrpSpPr>
          <p:grpSpPr>
            <a:xfrm>
              <a:off x="288275" y="4408413"/>
              <a:ext cx="96000" cy="386925"/>
              <a:chOff x="288275" y="4466225"/>
              <a:chExt cx="96000" cy="386925"/>
            </a:xfrm>
          </p:grpSpPr>
          <p:cxnSp>
            <p:nvCxnSpPr>
              <p:cNvPr id="536" name="Google Shape;536;p43"/>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37" name="Google Shape;537;p43"/>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38" name="Google Shape;538;p43"/>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39" name="Google Shape;539;p43"/>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540" name="Google Shape;540;p43"/>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541" name="Google Shape;541;p43"/>
            <p:cNvGrpSpPr/>
            <p:nvPr/>
          </p:nvGrpSpPr>
          <p:grpSpPr>
            <a:xfrm>
              <a:off x="288275" y="348188"/>
              <a:ext cx="96000" cy="386925"/>
              <a:chOff x="288275" y="4466225"/>
              <a:chExt cx="96000" cy="386925"/>
            </a:xfrm>
          </p:grpSpPr>
          <p:cxnSp>
            <p:nvCxnSpPr>
              <p:cNvPr id="542" name="Google Shape;542;p43"/>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43" name="Google Shape;543;p43"/>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44" name="Google Shape;544;p43"/>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45" name="Google Shape;545;p43"/>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cxnSp>
        <p:nvCxnSpPr>
          <p:cNvPr id="546" name="Google Shape;546;p43"/>
          <p:cNvCxnSpPr/>
          <p:nvPr/>
        </p:nvCxnSpPr>
        <p:spPr>
          <a:xfrm>
            <a:off x="502475" y="2525500"/>
            <a:ext cx="7104300" cy="0"/>
          </a:xfrm>
          <a:prstGeom prst="straightConnector1">
            <a:avLst/>
          </a:prstGeom>
          <a:noFill/>
          <a:ln cap="flat" cmpd="sng" w="19050">
            <a:solidFill>
              <a:srgbClr val="F3F3F3"/>
            </a:solidFill>
            <a:prstDash val="solid"/>
            <a:round/>
            <a:headEnd len="med" w="med" type="none"/>
            <a:tailEnd len="med" w="med" type="oval"/>
          </a:ln>
        </p:spPr>
      </p:cxnSp>
      <p:sp>
        <p:nvSpPr>
          <p:cNvPr id="547" name="Google Shape;547;p43"/>
          <p:cNvSpPr txBox="1"/>
          <p:nvPr/>
        </p:nvSpPr>
        <p:spPr>
          <a:xfrm>
            <a:off x="1161925" y="839288"/>
            <a:ext cx="7338600" cy="14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FFFFFF"/>
                </a:solidFill>
                <a:latin typeface="Roboto Mono Light"/>
                <a:ea typeface="Roboto Mono Light"/>
                <a:cs typeface="Roboto Mono Light"/>
                <a:sym typeface="Roboto Mono Light"/>
              </a:rPr>
              <a:t>The planet is jovian so it would not have a traditional surface which could be landed on, making it virtually impossible to live on the planet’s surface.</a:t>
            </a:r>
            <a:endParaRPr sz="1100">
              <a:solidFill>
                <a:srgbClr val="FFFFFF"/>
              </a:solidFill>
              <a:latin typeface="Roboto Mono Light"/>
              <a:ea typeface="Roboto Mono Light"/>
              <a:cs typeface="Roboto Mono Light"/>
              <a:sym typeface="Roboto Mono Light"/>
            </a:endParaRPr>
          </a:p>
          <a:p>
            <a:pPr indent="0" lvl="0" marL="0" rtl="0" algn="l">
              <a:lnSpc>
                <a:spcPct val="100000"/>
              </a:lnSpc>
              <a:spcBef>
                <a:spcPts val="1600"/>
              </a:spcBef>
              <a:spcAft>
                <a:spcPts val="1600"/>
              </a:spcAft>
              <a:buNone/>
            </a:pPr>
            <a:r>
              <a:rPr lang="en" sz="1100">
                <a:solidFill>
                  <a:srgbClr val="FFFFFF"/>
                </a:solidFill>
                <a:latin typeface="Roboto Mono Light"/>
                <a:ea typeface="Roboto Mono Light"/>
                <a:cs typeface="Roboto Mono Light"/>
                <a:sym typeface="Roboto Mono Light"/>
              </a:rPr>
              <a:t>What about a ‘Star </a:t>
            </a:r>
            <a:r>
              <a:rPr lang="en" sz="1100">
                <a:solidFill>
                  <a:srgbClr val="FFFFFF"/>
                </a:solidFill>
                <a:latin typeface="Roboto Mono Light"/>
                <a:ea typeface="Roboto Mono Light"/>
                <a:cs typeface="Roboto Mono Light"/>
                <a:sym typeface="Roboto Mono Light"/>
              </a:rPr>
              <a:t>Wars Esque</a:t>
            </a:r>
            <a:r>
              <a:rPr lang="en" sz="1100">
                <a:solidFill>
                  <a:srgbClr val="FFFFFF"/>
                </a:solidFill>
                <a:latin typeface="Roboto Mono Light"/>
                <a:ea typeface="Roboto Mono Light"/>
                <a:cs typeface="Roboto Mono Light"/>
                <a:sym typeface="Roboto Mono Light"/>
              </a:rPr>
              <a:t> cloud city’. If there could be a method engineered that would block out the intense light from the host star, we may be able to inhabit it. </a:t>
            </a:r>
            <a:br>
              <a:rPr lang="en" sz="1100">
                <a:solidFill>
                  <a:srgbClr val="FFFFFF"/>
                </a:solidFill>
                <a:latin typeface="Roboto Mono Light"/>
                <a:ea typeface="Roboto Mono Light"/>
                <a:cs typeface="Roboto Mono Light"/>
                <a:sym typeface="Roboto Mono Light"/>
              </a:rPr>
            </a:br>
            <a:br>
              <a:rPr lang="en" sz="1100">
                <a:solidFill>
                  <a:srgbClr val="FFFFFF"/>
                </a:solidFill>
                <a:latin typeface="Roboto Mono Light"/>
                <a:ea typeface="Roboto Mono Light"/>
                <a:cs typeface="Roboto Mono Light"/>
                <a:sym typeface="Roboto Mono Light"/>
              </a:rPr>
            </a:br>
            <a:r>
              <a:rPr lang="en" sz="1100">
                <a:solidFill>
                  <a:srgbClr val="FFFFFF"/>
                </a:solidFill>
                <a:latin typeface="Roboto Mono Light"/>
                <a:ea typeface="Roboto Mono Light"/>
                <a:cs typeface="Roboto Mono Light"/>
                <a:sym typeface="Roboto Mono Light"/>
              </a:rPr>
              <a:t>Because of its size and low density, it likely is not massive enough to exert a large gravitational force near its surface either.</a:t>
            </a:r>
            <a:endParaRPr sz="1100">
              <a:solidFill>
                <a:srgbClr val="FFFFFF"/>
              </a:solidFill>
              <a:latin typeface="Roboto Mono Light"/>
              <a:ea typeface="Roboto Mono Light"/>
              <a:cs typeface="Roboto Mono Light"/>
              <a:sym typeface="Roboto Mono Light"/>
            </a:endParaRPr>
          </a:p>
        </p:txBody>
      </p:sp>
      <p:sp>
        <p:nvSpPr>
          <p:cNvPr id="548" name="Google Shape;548;p43"/>
          <p:cNvSpPr txBox="1"/>
          <p:nvPr/>
        </p:nvSpPr>
        <p:spPr>
          <a:xfrm>
            <a:off x="1161925" y="2753388"/>
            <a:ext cx="7338600" cy="145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FFFFFF"/>
                </a:solidFill>
                <a:latin typeface="Roboto Mono Light"/>
                <a:ea typeface="Roboto Mono Light"/>
                <a:cs typeface="Roboto Mono Light"/>
                <a:sym typeface="Roboto Mono Light"/>
              </a:rPr>
              <a:t>Would it be possible to live on its moon(s)? If the planet had moons, which is highly unlikely for Hot Jupiters (</a:t>
            </a:r>
            <a:r>
              <a:rPr lang="en" sz="600">
                <a:solidFill>
                  <a:schemeClr val="lt1"/>
                </a:solidFill>
                <a:latin typeface="Roboto Mono Light"/>
                <a:ea typeface="Roboto Mono Light"/>
                <a:cs typeface="Roboto Mono Light"/>
                <a:sym typeface="Roboto Mono Light"/>
              </a:rPr>
              <a:t>Source:</a:t>
            </a:r>
            <a:r>
              <a:rPr lang="en" sz="100">
                <a:solidFill>
                  <a:schemeClr val="lt1"/>
                </a:solidFill>
                <a:latin typeface="Roboto Mono Light"/>
                <a:ea typeface="Roboto Mono Light"/>
                <a:cs typeface="Roboto Mono Light"/>
                <a:sym typeface="Roboto Mono Light"/>
              </a:rPr>
              <a:t> </a:t>
            </a:r>
            <a:r>
              <a:rPr lang="en" sz="600" u="sng">
                <a:solidFill>
                  <a:schemeClr val="lt1"/>
                </a:solidFill>
                <a:hlinkClick r:id="rId4">
                  <a:extLst>
                    <a:ext uri="{A12FA001-AC4F-418D-AE19-62706E023703}">
                      <ahyp:hlinkClr val="tx"/>
                    </a:ext>
                  </a:extLst>
                </a:hlinkClick>
              </a:rPr>
              <a:t>https://en.wikipedia.org/wiki/Hot_Jupiter</a:t>
            </a:r>
            <a:r>
              <a:rPr lang="en" sz="1100">
                <a:solidFill>
                  <a:srgbClr val="FFFFFF"/>
                </a:solidFill>
                <a:latin typeface="Roboto Mono Light"/>
                <a:ea typeface="Roboto Mono Light"/>
                <a:cs typeface="Roboto Mono Light"/>
                <a:sym typeface="Roboto Mono Light"/>
              </a:rPr>
              <a:t>), and those moons were tidally locked, it may be possible to live on parts of those moons, given they are Earth-mass, where it is shaded from the star permanently, and is cool enough for liquid water to exist without sublimating. </a:t>
            </a:r>
            <a:endParaRPr sz="1100">
              <a:solidFill>
                <a:srgbClr val="FFFFFF"/>
              </a:solidFill>
              <a:latin typeface="Roboto Mono Light"/>
              <a:ea typeface="Roboto Mono Light"/>
              <a:cs typeface="Roboto Mono Light"/>
              <a:sym typeface="Roboto Mono Light"/>
            </a:endParaRPr>
          </a:p>
          <a:p>
            <a:pPr indent="0" lvl="0" marL="0" rtl="0" algn="l">
              <a:lnSpc>
                <a:spcPct val="100000"/>
              </a:lnSpc>
              <a:spcBef>
                <a:spcPts val="1600"/>
              </a:spcBef>
              <a:spcAft>
                <a:spcPts val="1600"/>
              </a:spcAft>
              <a:buNone/>
            </a:pPr>
            <a:r>
              <a:rPr lang="en" sz="1100">
                <a:solidFill>
                  <a:srgbClr val="FFFFFF"/>
                </a:solidFill>
                <a:latin typeface="Roboto Mono Light"/>
                <a:ea typeface="Roboto Mono Light"/>
                <a:cs typeface="Roboto Mono Light"/>
                <a:sym typeface="Roboto Mono Light"/>
              </a:rPr>
              <a:t>Alien life may be impossible because of the extremely low density especially near the surface and intense heat.</a:t>
            </a:r>
            <a:endParaRPr sz="1100">
              <a:solidFill>
                <a:srgbClr val="FFFFFF"/>
              </a:solidFill>
              <a:latin typeface="Roboto Mono Light"/>
              <a:ea typeface="Roboto Mono Light"/>
              <a:cs typeface="Roboto Mono Light"/>
              <a:sym typeface="Roboto Mon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44"/>
          <p:cNvSpPr txBox="1"/>
          <p:nvPr>
            <p:ph type="title"/>
          </p:nvPr>
        </p:nvSpPr>
        <p:spPr>
          <a:xfrm>
            <a:off x="1688875" y="2176100"/>
            <a:ext cx="5766300" cy="69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a:t>
            </a:r>
            <a:r>
              <a:rPr i="1" lang="en"/>
              <a:t>Fin</a:t>
            </a:r>
            <a:endParaRPr i="1"/>
          </a:p>
        </p:txBody>
      </p:sp>
      <p:grpSp>
        <p:nvGrpSpPr>
          <p:cNvPr id="554" name="Google Shape;554;p44"/>
          <p:cNvGrpSpPr/>
          <p:nvPr/>
        </p:nvGrpSpPr>
        <p:grpSpPr>
          <a:xfrm>
            <a:off x="454836" y="348188"/>
            <a:ext cx="96000" cy="4447149"/>
            <a:chOff x="288275" y="348188"/>
            <a:chExt cx="96000" cy="4447149"/>
          </a:xfrm>
        </p:grpSpPr>
        <p:grpSp>
          <p:nvGrpSpPr>
            <p:cNvPr id="555" name="Google Shape;555;p44"/>
            <p:cNvGrpSpPr/>
            <p:nvPr/>
          </p:nvGrpSpPr>
          <p:grpSpPr>
            <a:xfrm>
              <a:off x="288275" y="4408413"/>
              <a:ext cx="96000" cy="386925"/>
              <a:chOff x="288275" y="4466225"/>
              <a:chExt cx="96000" cy="386925"/>
            </a:xfrm>
          </p:grpSpPr>
          <p:cxnSp>
            <p:nvCxnSpPr>
              <p:cNvPr id="556" name="Google Shape;556;p44"/>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57" name="Google Shape;557;p44"/>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58" name="Google Shape;558;p44"/>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59" name="Google Shape;559;p44"/>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560" name="Google Shape;560;p44"/>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561" name="Google Shape;561;p44"/>
            <p:cNvGrpSpPr/>
            <p:nvPr/>
          </p:nvGrpSpPr>
          <p:grpSpPr>
            <a:xfrm>
              <a:off x="288275" y="348188"/>
              <a:ext cx="96000" cy="386925"/>
              <a:chOff x="288275" y="4466225"/>
              <a:chExt cx="96000" cy="386925"/>
            </a:xfrm>
          </p:grpSpPr>
          <p:cxnSp>
            <p:nvCxnSpPr>
              <p:cNvPr id="562" name="Google Shape;562;p44"/>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63" name="Google Shape;563;p44"/>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64" name="Google Shape;564;p44"/>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565" name="Google Shape;565;p44"/>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8"/>
          <p:cNvSpPr txBox="1"/>
          <p:nvPr>
            <p:ph idx="1" type="subTitle"/>
          </p:nvPr>
        </p:nvSpPr>
        <p:spPr>
          <a:xfrm>
            <a:off x="2468675" y="2554674"/>
            <a:ext cx="4206600" cy="1031700"/>
          </a:xfrm>
          <a:prstGeom prst="rect">
            <a:avLst/>
          </a:prstGeom>
        </p:spPr>
        <p:txBody>
          <a:bodyPr anchorCtr="0" anchor="ctr" bIns="91425" lIns="91425" spcFirstLastPara="1" rIns="91425" wrap="square" tIns="270000">
            <a:noAutofit/>
          </a:bodyPr>
          <a:lstStyle/>
          <a:p>
            <a:pPr indent="0" lvl="0" marL="0" rtl="0" algn="ctr">
              <a:spcBef>
                <a:spcPts val="0"/>
              </a:spcBef>
              <a:spcAft>
                <a:spcPts val="1600"/>
              </a:spcAft>
              <a:buNone/>
            </a:pPr>
            <a:r>
              <a:rPr lang="en"/>
              <a:t>But before explaining why that is, it is important to first understand the star it orbits.</a:t>
            </a:r>
            <a:endParaRPr/>
          </a:p>
        </p:txBody>
      </p:sp>
      <p:sp>
        <p:nvSpPr>
          <p:cNvPr id="193" name="Google Shape;193;p28"/>
          <p:cNvSpPr txBox="1"/>
          <p:nvPr>
            <p:ph type="title"/>
          </p:nvPr>
        </p:nvSpPr>
        <p:spPr>
          <a:xfrm>
            <a:off x="1018800" y="927000"/>
            <a:ext cx="6424200" cy="13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 call our planet ‘Fluffy’</a:t>
            </a:r>
            <a:endParaRPr/>
          </a:p>
        </p:txBody>
      </p:sp>
      <p:grpSp>
        <p:nvGrpSpPr>
          <p:cNvPr id="194" name="Google Shape;194;p28"/>
          <p:cNvGrpSpPr/>
          <p:nvPr/>
        </p:nvGrpSpPr>
        <p:grpSpPr>
          <a:xfrm>
            <a:off x="454836" y="348188"/>
            <a:ext cx="96000" cy="4447149"/>
            <a:chOff x="288275" y="348188"/>
            <a:chExt cx="96000" cy="4447149"/>
          </a:xfrm>
        </p:grpSpPr>
        <p:grpSp>
          <p:nvGrpSpPr>
            <p:cNvPr id="195" name="Google Shape;195;p28"/>
            <p:cNvGrpSpPr/>
            <p:nvPr/>
          </p:nvGrpSpPr>
          <p:grpSpPr>
            <a:xfrm>
              <a:off x="288275" y="4408413"/>
              <a:ext cx="96000" cy="386925"/>
              <a:chOff x="288275" y="4466225"/>
              <a:chExt cx="96000" cy="386925"/>
            </a:xfrm>
          </p:grpSpPr>
          <p:cxnSp>
            <p:nvCxnSpPr>
              <p:cNvPr id="196" name="Google Shape;196;p28"/>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97" name="Google Shape;197;p28"/>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98" name="Google Shape;198;p28"/>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199" name="Google Shape;199;p28"/>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200" name="Google Shape;200;p28"/>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201" name="Google Shape;201;p28"/>
            <p:cNvGrpSpPr/>
            <p:nvPr/>
          </p:nvGrpSpPr>
          <p:grpSpPr>
            <a:xfrm>
              <a:off x="288275" y="348188"/>
              <a:ext cx="96000" cy="386925"/>
              <a:chOff x="288275" y="4466225"/>
              <a:chExt cx="96000" cy="386925"/>
            </a:xfrm>
          </p:grpSpPr>
          <p:cxnSp>
            <p:nvCxnSpPr>
              <p:cNvPr id="202" name="Google Shape;202;p28"/>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03" name="Google Shape;203;p28"/>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04" name="Google Shape;204;p28"/>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05" name="Google Shape;205;p28"/>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9"/>
          <p:cNvSpPr txBox="1"/>
          <p:nvPr>
            <p:ph idx="1" type="subTitle"/>
          </p:nvPr>
        </p:nvSpPr>
        <p:spPr>
          <a:xfrm>
            <a:off x="2923625" y="2476775"/>
            <a:ext cx="5096700" cy="2167200"/>
          </a:xfrm>
          <a:prstGeom prst="rect">
            <a:avLst/>
          </a:prstGeom>
        </p:spPr>
        <p:txBody>
          <a:bodyPr anchorCtr="0" anchor="ctr" bIns="91425" lIns="91425" spcFirstLastPara="1" rIns="91425" wrap="square" tIns="270000">
            <a:noAutofit/>
          </a:bodyPr>
          <a:lstStyle/>
          <a:p>
            <a:pPr indent="0" lvl="0" marL="0" rtl="0" algn="l">
              <a:spcBef>
                <a:spcPts val="0"/>
              </a:spcBef>
              <a:spcAft>
                <a:spcPts val="0"/>
              </a:spcAft>
              <a:buClr>
                <a:schemeClr val="dk1"/>
              </a:buClr>
              <a:buSzPts val="1100"/>
              <a:buFont typeface="Arial"/>
              <a:buNone/>
            </a:pPr>
            <a:r>
              <a:rPr lang="en">
                <a:solidFill>
                  <a:srgbClr val="F3F3F3"/>
                </a:solidFill>
              </a:rPr>
              <a:t>We were given these values for our star:</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a:p>
            <a:pPr indent="-298450" lvl="0" marL="457200" rtl="0" algn="l">
              <a:spcBef>
                <a:spcPts val="0"/>
              </a:spcBef>
              <a:spcAft>
                <a:spcPts val="0"/>
              </a:spcAft>
              <a:buClr>
                <a:srgbClr val="F3F3F3"/>
              </a:buClr>
              <a:buSzPts val="1100"/>
              <a:buFont typeface="Roboto Mono Light"/>
              <a:buChar char="●"/>
            </a:pPr>
            <a:r>
              <a:rPr lang="en">
                <a:solidFill>
                  <a:srgbClr val="F3F3F3"/>
                </a:solidFill>
              </a:rPr>
              <a:t>3.21 Solar Radii </a:t>
            </a:r>
            <a:endParaRPr>
              <a:solidFill>
                <a:srgbClr val="F3F3F3"/>
              </a:solidFill>
            </a:endParaRPr>
          </a:p>
          <a:p>
            <a:pPr indent="-298450" lvl="0" marL="457200" rtl="0" algn="l">
              <a:spcBef>
                <a:spcPts val="0"/>
              </a:spcBef>
              <a:spcAft>
                <a:spcPts val="0"/>
              </a:spcAft>
              <a:buClr>
                <a:srgbClr val="F3F3F3"/>
              </a:buClr>
              <a:buSzPts val="1100"/>
              <a:buFont typeface="Roboto Mono Light"/>
              <a:buChar char="●"/>
            </a:pPr>
            <a:r>
              <a:rPr lang="en">
                <a:solidFill>
                  <a:srgbClr val="F3F3F3"/>
                </a:solidFill>
              </a:rPr>
              <a:t>1.54 Solar Mass</a:t>
            </a:r>
            <a:endParaRPr>
              <a:solidFill>
                <a:srgbClr val="F3F3F3"/>
              </a:solidFill>
            </a:endParaRPr>
          </a:p>
          <a:p>
            <a:pPr indent="-298450" lvl="0" marL="457200" rtl="0" algn="l">
              <a:spcBef>
                <a:spcPts val="0"/>
              </a:spcBef>
              <a:spcAft>
                <a:spcPts val="0"/>
              </a:spcAft>
              <a:buClr>
                <a:srgbClr val="F3F3F3"/>
              </a:buClr>
              <a:buSzPts val="1100"/>
              <a:buFont typeface="Roboto Mono Light"/>
              <a:buChar char="●"/>
            </a:pPr>
            <a:r>
              <a:rPr lang="en">
                <a:solidFill>
                  <a:srgbClr val="F3F3F3"/>
                </a:solidFill>
              </a:rPr>
              <a:t>6161 degrees Kelvin surface temperature</a:t>
            </a:r>
            <a:endParaRPr>
              <a:solidFill>
                <a:srgbClr val="F3F3F3"/>
              </a:solidFill>
            </a:endParaRPr>
          </a:p>
          <a:p>
            <a:pPr indent="-304800" lvl="1" marL="914400" rtl="0" algn="l">
              <a:spcBef>
                <a:spcPts val="0"/>
              </a:spcBef>
              <a:spcAft>
                <a:spcPts val="0"/>
              </a:spcAft>
              <a:buClr>
                <a:srgbClr val="F3F3F3"/>
              </a:buClr>
              <a:buSzPts val="1200"/>
              <a:buFont typeface="Barlow Light"/>
              <a:buChar char="○"/>
            </a:pPr>
            <a:r>
              <a:rPr lang="en">
                <a:solidFill>
                  <a:srgbClr val="F3F3F3"/>
                </a:solidFill>
              </a:rPr>
              <a:t>Spectral class F</a:t>
            </a:r>
            <a:endParaRPr>
              <a:solidFill>
                <a:srgbClr val="F3F3F3"/>
              </a:solidFill>
            </a:endParaRPr>
          </a:p>
          <a:p>
            <a:pPr indent="0" lvl="0" marL="0" rtl="0" algn="l">
              <a:spcBef>
                <a:spcPts val="1600"/>
              </a:spcBef>
              <a:spcAft>
                <a:spcPts val="0"/>
              </a:spcAft>
              <a:buClr>
                <a:schemeClr val="dk1"/>
              </a:buClr>
              <a:buSzPts val="1100"/>
              <a:buFont typeface="Arial"/>
              <a:buNone/>
            </a:pPr>
            <a:r>
              <a:t/>
            </a:r>
            <a:endParaRPr>
              <a:solidFill>
                <a:srgbClr val="F3F3F3"/>
              </a:solidFill>
            </a:endParaRPr>
          </a:p>
          <a:p>
            <a:pPr indent="0" lvl="0" marL="0" rtl="0" algn="l">
              <a:spcBef>
                <a:spcPts val="0"/>
              </a:spcBef>
              <a:spcAft>
                <a:spcPts val="0"/>
              </a:spcAft>
              <a:buClr>
                <a:schemeClr val="dk1"/>
              </a:buClr>
              <a:buSzPts val="1100"/>
              <a:buFont typeface="Arial"/>
              <a:buNone/>
            </a:pPr>
            <a:r>
              <a:rPr lang="en">
                <a:solidFill>
                  <a:srgbClr val="F3F3F3"/>
                </a:solidFill>
              </a:rPr>
              <a:t>What do these numbers mean for our planet’s host star? </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a:p>
            <a:pPr indent="0" lvl="0" marL="0" rtl="0" algn="l">
              <a:spcBef>
                <a:spcPts val="0"/>
              </a:spcBef>
              <a:spcAft>
                <a:spcPts val="0"/>
              </a:spcAft>
              <a:buClr>
                <a:schemeClr val="dk1"/>
              </a:buClr>
              <a:buSzPts val="1100"/>
              <a:buFont typeface="Arial"/>
              <a:buNone/>
            </a:pPr>
            <a:r>
              <a:t/>
            </a:r>
            <a:endParaRPr>
              <a:solidFill>
                <a:srgbClr val="F3F3F3"/>
              </a:solidFill>
            </a:endParaRPr>
          </a:p>
        </p:txBody>
      </p:sp>
      <p:grpSp>
        <p:nvGrpSpPr>
          <p:cNvPr id="211" name="Google Shape;211;p29"/>
          <p:cNvGrpSpPr/>
          <p:nvPr/>
        </p:nvGrpSpPr>
        <p:grpSpPr>
          <a:xfrm>
            <a:off x="454836" y="348188"/>
            <a:ext cx="96000" cy="4447149"/>
            <a:chOff x="288275" y="348188"/>
            <a:chExt cx="96000" cy="4447149"/>
          </a:xfrm>
        </p:grpSpPr>
        <p:grpSp>
          <p:nvGrpSpPr>
            <p:cNvPr id="212" name="Google Shape;212;p29"/>
            <p:cNvGrpSpPr/>
            <p:nvPr/>
          </p:nvGrpSpPr>
          <p:grpSpPr>
            <a:xfrm>
              <a:off x="288275" y="4408413"/>
              <a:ext cx="96000" cy="386925"/>
              <a:chOff x="288275" y="4466225"/>
              <a:chExt cx="96000" cy="386925"/>
            </a:xfrm>
          </p:grpSpPr>
          <p:cxnSp>
            <p:nvCxnSpPr>
              <p:cNvPr id="213" name="Google Shape;213;p29"/>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14" name="Google Shape;214;p29"/>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15" name="Google Shape;215;p29"/>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16" name="Google Shape;216;p29"/>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217" name="Google Shape;217;p29"/>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218" name="Google Shape;218;p29"/>
            <p:cNvGrpSpPr/>
            <p:nvPr/>
          </p:nvGrpSpPr>
          <p:grpSpPr>
            <a:xfrm>
              <a:off x="288275" y="348188"/>
              <a:ext cx="96000" cy="386925"/>
              <a:chOff x="288275" y="4466225"/>
              <a:chExt cx="96000" cy="386925"/>
            </a:xfrm>
          </p:grpSpPr>
          <p:cxnSp>
            <p:nvCxnSpPr>
              <p:cNvPr id="219" name="Google Shape;219;p29"/>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20" name="Google Shape;220;p29"/>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21" name="Google Shape;221;p29"/>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22" name="Google Shape;222;p29"/>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pic>
        <p:nvPicPr>
          <p:cNvPr id="223" name="Google Shape;223;p29"/>
          <p:cNvPicPr preferRelativeResize="0"/>
          <p:nvPr/>
        </p:nvPicPr>
        <p:blipFill>
          <a:blip r:embed="rId4">
            <a:alphaModFix amt="85000"/>
          </a:blip>
          <a:stretch>
            <a:fillRect/>
          </a:stretch>
        </p:blipFill>
        <p:spPr>
          <a:xfrm>
            <a:off x="5110336" y="250950"/>
            <a:ext cx="3372382" cy="2171974"/>
          </a:xfrm>
          <a:prstGeom prst="rect">
            <a:avLst/>
          </a:prstGeom>
          <a:noFill/>
          <a:ln>
            <a:noFill/>
          </a:ln>
          <a:effectLst>
            <a:outerShdw blurRad="57150" rotWithShape="0" algn="bl" dir="5400000" dist="19050">
              <a:srgbClr val="000000">
                <a:alpha val="50000"/>
              </a:srgbClr>
            </a:outerShdw>
          </a:effectLst>
        </p:spPr>
      </p:pic>
      <p:sp>
        <p:nvSpPr>
          <p:cNvPr id="224" name="Google Shape;224;p29"/>
          <p:cNvSpPr txBox="1"/>
          <p:nvPr>
            <p:ph idx="1" type="subTitle"/>
          </p:nvPr>
        </p:nvSpPr>
        <p:spPr>
          <a:xfrm>
            <a:off x="2673575" y="797988"/>
            <a:ext cx="2081400" cy="1077900"/>
          </a:xfrm>
          <a:prstGeom prst="rect">
            <a:avLst/>
          </a:prstGeom>
        </p:spPr>
        <p:txBody>
          <a:bodyPr anchorCtr="0" anchor="t" bIns="91425" lIns="91425" spcFirstLastPara="1" rIns="91425" wrap="square" tIns="270000">
            <a:noAutofit/>
          </a:bodyPr>
          <a:lstStyle/>
          <a:p>
            <a:pPr indent="0" lvl="0" marL="0" rtl="0" algn="l">
              <a:spcBef>
                <a:spcPts val="0"/>
              </a:spcBef>
              <a:spcAft>
                <a:spcPts val="0"/>
              </a:spcAft>
              <a:buClr>
                <a:schemeClr val="dk1"/>
              </a:buClr>
              <a:buSzPts val="1100"/>
              <a:buFont typeface="Arial"/>
              <a:buNone/>
            </a:pPr>
            <a:r>
              <a:rPr lang="en">
                <a:solidFill>
                  <a:srgbClr val="F3F3F3"/>
                </a:solidFill>
              </a:rPr>
              <a:t>This is what I believe our star might look like. But why?</a:t>
            </a:r>
            <a:endParaRPr>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0"/>
          <p:cNvSpPr txBox="1"/>
          <p:nvPr>
            <p:ph type="title"/>
          </p:nvPr>
        </p:nvSpPr>
        <p:spPr>
          <a:xfrm>
            <a:off x="1311050" y="107325"/>
            <a:ext cx="41490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Star on an HR Diagram</a:t>
            </a:r>
            <a:endParaRPr/>
          </a:p>
        </p:txBody>
      </p:sp>
      <p:sp>
        <p:nvSpPr>
          <p:cNvPr id="230" name="Google Shape;230;p30"/>
          <p:cNvSpPr txBox="1"/>
          <p:nvPr>
            <p:ph idx="1" type="subTitle"/>
          </p:nvPr>
        </p:nvSpPr>
        <p:spPr>
          <a:xfrm>
            <a:off x="1212150" y="537875"/>
            <a:ext cx="3474600" cy="4188900"/>
          </a:xfrm>
          <a:prstGeom prst="rect">
            <a:avLst/>
          </a:prstGeom>
        </p:spPr>
        <p:txBody>
          <a:bodyPr anchorCtr="0" anchor="t" bIns="0" lIns="72000" spcFirstLastPara="1" rIns="91425" wrap="square" tIns="162000">
            <a:noAutofit/>
          </a:bodyPr>
          <a:lstStyle/>
          <a:p>
            <a:pPr indent="0" lvl="0" marL="0" rtl="0" algn="l">
              <a:spcBef>
                <a:spcPts val="0"/>
              </a:spcBef>
              <a:spcAft>
                <a:spcPts val="1600"/>
              </a:spcAft>
              <a:buNone/>
            </a:pPr>
            <a:r>
              <a:rPr lang="en">
                <a:solidFill>
                  <a:srgbClr val="F3F3F3"/>
                </a:solidFill>
              </a:rPr>
              <a:t>Because of Wien’s Law and we know that the star’s surface temperature is 6161K degrees, we can know the visible color of the star. On the </a:t>
            </a:r>
            <a:r>
              <a:rPr lang="en">
                <a:solidFill>
                  <a:srgbClr val="F3F3F3"/>
                </a:solidFill>
              </a:rPr>
              <a:t>Hertzsprung</a:t>
            </a:r>
            <a:r>
              <a:rPr lang="en">
                <a:solidFill>
                  <a:srgbClr val="F3F3F3"/>
                </a:solidFill>
              </a:rPr>
              <a:t>-Russell Diagram, a star of this temperature would also be spectral class F. Using a luminosity calculator with the values of our star’s radius and temperature pretty much confirmed that our star is not on the main sequence, but is actually a subgiant. This made is especially difficult to find values in simulators that assumed the star was main sequence.</a:t>
            </a:r>
            <a:endParaRPr>
              <a:solidFill>
                <a:srgbClr val="F3F3F3"/>
              </a:solidFill>
            </a:endParaRPr>
          </a:p>
        </p:txBody>
      </p:sp>
      <p:cxnSp>
        <p:nvCxnSpPr>
          <p:cNvPr id="231" name="Google Shape;231;p30"/>
          <p:cNvCxnSpPr/>
          <p:nvPr/>
        </p:nvCxnSpPr>
        <p:spPr>
          <a:xfrm>
            <a:off x="1311050" y="4795338"/>
            <a:ext cx="1450500" cy="0"/>
          </a:xfrm>
          <a:prstGeom prst="straightConnector1">
            <a:avLst/>
          </a:prstGeom>
          <a:noFill/>
          <a:ln cap="flat" cmpd="sng" w="19050">
            <a:solidFill>
              <a:srgbClr val="F3F3F3"/>
            </a:solidFill>
            <a:prstDash val="solid"/>
            <a:round/>
            <a:headEnd len="med" w="med" type="none"/>
            <a:tailEnd len="med" w="med" type="none"/>
          </a:ln>
        </p:spPr>
      </p:cxnSp>
      <p:grpSp>
        <p:nvGrpSpPr>
          <p:cNvPr id="232" name="Google Shape;232;p30"/>
          <p:cNvGrpSpPr/>
          <p:nvPr/>
        </p:nvGrpSpPr>
        <p:grpSpPr>
          <a:xfrm>
            <a:off x="454836" y="348188"/>
            <a:ext cx="96000" cy="4447149"/>
            <a:chOff x="288275" y="348188"/>
            <a:chExt cx="96000" cy="4447149"/>
          </a:xfrm>
        </p:grpSpPr>
        <p:grpSp>
          <p:nvGrpSpPr>
            <p:cNvPr id="233" name="Google Shape;233;p30"/>
            <p:cNvGrpSpPr/>
            <p:nvPr/>
          </p:nvGrpSpPr>
          <p:grpSpPr>
            <a:xfrm>
              <a:off x="288275" y="4408413"/>
              <a:ext cx="96000" cy="386925"/>
              <a:chOff x="288275" y="4466225"/>
              <a:chExt cx="96000" cy="386925"/>
            </a:xfrm>
          </p:grpSpPr>
          <p:cxnSp>
            <p:nvCxnSpPr>
              <p:cNvPr id="234" name="Google Shape;234;p30"/>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35" name="Google Shape;235;p30"/>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36" name="Google Shape;236;p30"/>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37" name="Google Shape;237;p30"/>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238" name="Google Shape;238;p30"/>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239" name="Google Shape;239;p30"/>
            <p:cNvGrpSpPr/>
            <p:nvPr/>
          </p:nvGrpSpPr>
          <p:grpSpPr>
            <a:xfrm>
              <a:off x="288275" y="348188"/>
              <a:ext cx="96000" cy="386925"/>
              <a:chOff x="288275" y="4466225"/>
              <a:chExt cx="96000" cy="386925"/>
            </a:xfrm>
          </p:grpSpPr>
          <p:cxnSp>
            <p:nvCxnSpPr>
              <p:cNvPr id="240" name="Google Shape;240;p30"/>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41" name="Google Shape;241;p30"/>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42" name="Google Shape;242;p30"/>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43" name="Google Shape;243;p30"/>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244" name="Google Shape;244;p30"/>
          <p:cNvSpPr txBox="1"/>
          <p:nvPr>
            <p:ph idx="1" type="subTitle"/>
          </p:nvPr>
        </p:nvSpPr>
        <p:spPr>
          <a:xfrm>
            <a:off x="1311050" y="4726850"/>
            <a:ext cx="7394400" cy="291900"/>
          </a:xfrm>
          <a:prstGeom prst="rect">
            <a:avLst/>
          </a:prstGeom>
        </p:spPr>
        <p:txBody>
          <a:bodyPr anchorCtr="0" anchor="t" bIns="0" lIns="72000" spcFirstLastPara="1" rIns="91425" wrap="square" tIns="162000">
            <a:noAutofit/>
          </a:bodyPr>
          <a:lstStyle/>
          <a:p>
            <a:pPr indent="0" lvl="0" marL="0" rtl="0" algn="l">
              <a:spcBef>
                <a:spcPts val="0"/>
              </a:spcBef>
              <a:spcAft>
                <a:spcPts val="1600"/>
              </a:spcAft>
              <a:buNone/>
            </a:pPr>
            <a:r>
              <a:rPr lang="en" sz="1000">
                <a:solidFill>
                  <a:srgbClr val="F3F3F3"/>
                </a:solidFill>
              </a:rPr>
              <a:t>Calculator used: </a:t>
            </a:r>
            <a:r>
              <a:rPr lang="en" sz="1100" u="sng">
                <a:solidFill>
                  <a:schemeClr val="hlink"/>
                </a:solidFill>
                <a:latin typeface="Arial"/>
                <a:ea typeface="Arial"/>
                <a:cs typeface="Arial"/>
                <a:sym typeface="Arial"/>
                <a:hlinkClick r:id="rId4"/>
              </a:rPr>
              <a:t>https://www.omnicalculator.com/physics/luminosity</a:t>
            </a:r>
            <a:endParaRPr sz="1000">
              <a:solidFill>
                <a:srgbClr val="F3F3F3"/>
              </a:solidFill>
            </a:endParaRPr>
          </a:p>
        </p:txBody>
      </p:sp>
      <p:pic>
        <p:nvPicPr>
          <p:cNvPr id="245" name="Google Shape;245;p30"/>
          <p:cNvPicPr preferRelativeResize="0"/>
          <p:nvPr/>
        </p:nvPicPr>
        <p:blipFill>
          <a:blip r:embed="rId5">
            <a:alphaModFix/>
          </a:blip>
          <a:stretch>
            <a:fillRect/>
          </a:stretch>
        </p:blipFill>
        <p:spPr>
          <a:xfrm>
            <a:off x="4686750" y="107325"/>
            <a:ext cx="4040474" cy="4601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1"/>
          <p:cNvSpPr txBox="1"/>
          <p:nvPr>
            <p:ph type="title"/>
          </p:nvPr>
        </p:nvSpPr>
        <p:spPr>
          <a:xfrm>
            <a:off x="6901133" y="540000"/>
            <a:ext cx="1521900" cy="421500"/>
          </a:xfrm>
          <a:prstGeom prst="rect">
            <a:avLst/>
          </a:prstGeom>
        </p:spPr>
        <p:txBody>
          <a:bodyPr anchorCtr="0" anchor="ctr" bIns="91425" lIns="0" spcFirstLastPara="1" rIns="36000" wrap="square" tIns="91425">
            <a:noAutofit/>
          </a:bodyPr>
          <a:lstStyle/>
          <a:p>
            <a:pPr indent="0" lvl="0" marL="0" rtl="0" algn="r">
              <a:lnSpc>
                <a:spcPct val="100000"/>
              </a:lnSpc>
              <a:spcBef>
                <a:spcPts val="0"/>
              </a:spcBef>
              <a:spcAft>
                <a:spcPts val="0"/>
              </a:spcAft>
              <a:buNone/>
            </a:pPr>
            <a:r>
              <a:rPr lang="en"/>
              <a:t>Planet Radius</a:t>
            </a:r>
            <a:endParaRPr/>
          </a:p>
        </p:txBody>
      </p:sp>
      <p:sp>
        <p:nvSpPr>
          <p:cNvPr id="251" name="Google Shape;251;p31"/>
          <p:cNvSpPr txBox="1"/>
          <p:nvPr>
            <p:ph idx="1" type="subTitle"/>
          </p:nvPr>
        </p:nvSpPr>
        <p:spPr>
          <a:xfrm>
            <a:off x="3289550" y="837400"/>
            <a:ext cx="5256000" cy="491400"/>
          </a:xfrm>
          <a:prstGeom prst="rect">
            <a:avLst/>
          </a:prstGeom>
        </p:spPr>
        <p:txBody>
          <a:bodyPr anchorCtr="0" anchor="t" bIns="91425" lIns="0" spcFirstLastPara="1" rIns="36000" wrap="square" tIns="91425">
            <a:noAutofit/>
          </a:bodyPr>
          <a:lstStyle/>
          <a:p>
            <a:pPr indent="0" lvl="0" marL="0" rtl="0" algn="r">
              <a:lnSpc>
                <a:spcPct val="100000"/>
              </a:lnSpc>
              <a:spcBef>
                <a:spcPts val="0"/>
              </a:spcBef>
              <a:spcAft>
                <a:spcPts val="1600"/>
              </a:spcAft>
              <a:buNone/>
            </a:pPr>
            <a:r>
              <a:rPr lang="en"/>
              <a:t>0.215</a:t>
            </a:r>
            <a:r>
              <a:rPr lang="en" sz="1050">
                <a:solidFill>
                  <a:srgbClr val="F3F3F3"/>
                </a:solidFill>
              </a:rPr>
              <a:t>±0.2%</a:t>
            </a:r>
            <a:r>
              <a:rPr lang="en"/>
              <a:t> R</a:t>
            </a:r>
            <a:r>
              <a:rPr lang="en" sz="1050">
                <a:solidFill>
                  <a:srgbClr val="F3F3F3"/>
                </a:solidFill>
              </a:rPr>
              <a:t>☉</a:t>
            </a:r>
            <a:r>
              <a:rPr lang="en"/>
              <a:t>= 10</a:t>
            </a:r>
            <a:r>
              <a:rPr baseline="30000" lang="en"/>
              <a:t>-3</a:t>
            </a:r>
            <a:r>
              <a:rPr lang="en" sz="1050">
                <a:solidFill>
                  <a:srgbClr val="F3F3F3"/>
                </a:solidFill>
              </a:rPr>
              <a:t>±0.2%</a:t>
            </a:r>
            <a:r>
              <a:rPr lang="en"/>
              <a:t> AU = 1.50*10</a:t>
            </a:r>
            <a:r>
              <a:rPr baseline="30000" lang="en"/>
              <a:t>5</a:t>
            </a:r>
            <a:r>
              <a:rPr lang="en" sz="1050">
                <a:solidFill>
                  <a:srgbClr val="F3F3F3"/>
                </a:solidFill>
              </a:rPr>
              <a:t>±0.2% </a:t>
            </a:r>
            <a:r>
              <a:rPr lang="en"/>
              <a:t>km</a:t>
            </a:r>
            <a:endParaRPr/>
          </a:p>
        </p:txBody>
      </p:sp>
      <p:sp>
        <p:nvSpPr>
          <p:cNvPr id="252" name="Google Shape;252;p31"/>
          <p:cNvSpPr txBox="1"/>
          <p:nvPr>
            <p:ph idx="2" type="title"/>
          </p:nvPr>
        </p:nvSpPr>
        <p:spPr>
          <a:xfrm>
            <a:off x="3507836" y="1328800"/>
            <a:ext cx="4915200" cy="421500"/>
          </a:xfrm>
          <a:prstGeom prst="rect">
            <a:avLst/>
          </a:prstGeom>
        </p:spPr>
        <p:txBody>
          <a:bodyPr anchorCtr="0" anchor="ctr" bIns="0" lIns="0" spcFirstLastPara="1" rIns="36000" wrap="square" tIns="0">
            <a:noAutofit/>
          </a:bodyPr>
          <a:lstStyle/>
          <a:p>
            <a:pPr indent="0" lvl="0" marL="0" rtl="0" algn="r">
              <a:lnSpc>
                <a:spcPct val="100000"/>
              </a:lnSpc>
              <a:spcBef>
                <a:spcPts val="0"/>
              </a:spcBef>
              <a:spcAft>
                <a:spcPts val="0"/>
              </a:spcAft>
              <a:buNone/>
            </a:pPr>
            <a:r>
              <a:rPr lang="en"/>
              <a:t>Planet Mass</a:t>
            </a:r>
            <a:endParaRPr/>
          </a:p>
        </p:txBody>
      </p:sp>
      <p:sp>
        <p:nvSpPr>
          <p:cNvPr id="253" name="Google Shape;253;p31"/>
          <p:cNvSpPr txBox="1"/>
          <p:nvPr>
            <p:ph idx="3" type="subTitle"/>
          </p:nvPr>
        </p:nvSpPr>
        <p:spPr>
          <a:xfrm>
            <a:off x="3507376" y="1626199"/>
            <a:ext cx="4915200" cy="491400"/>
          </a:xfrm>
          <a:prstGeom prst="rect">
            <a:avLst/>
          </a:prstGeom>
        </p:spPr>
        <p:txBody>
          <a:bodyPr anchorCtr="0" anchor="t" bIns="91425" lIns="91425" spcFirstLastPara="1" rIns="36000" wrap="square" tIns="91425">
            <a:noAutofit/>
          </a:bodyPr>
          <a:lstStyle/>
          <a:p>
            <a:pPr indent="0" lvl="0" marL="0" rtl="0" algn="r">
              <a:lnSpc>
                <a:spcPct val="100000"/>
              </a:lnSpc>
              <a:spcBef>
                <a:spcPts val="0"/>
              </a:spcBef>
              <a:spcAft>
                <a:spcPts val="1600"/>
              </a:spcAft>
              <a:buNone/>
            </a:pPr>
            <a:r>
              <a:rPr lang="en"/>
              <a:t>0.98</a:t>
            </a:r>
            <a:r>
              <a:rPr lang="en" sz="1050">
                <a:solidFill>
                  <a:srgbClr val="F3F3F3"/>
                </a:solidFill>
              </a:rPr>
              <a:t>±4.5%</a:t>
            </a:r>
            <a:r>
              <a:rPr lang="en"/>
              <a:t> Jupiter Masses = 1.9*10</a:t>
            </a:r>
            <a:r>
              <a:rPr baseline="30000" lang="en"/>
              <a:t>27</a:t>
            </a:r>
            <a:r>
              <a:rPr lang="en" sz="1050">
                <a:solidFill>
                  <a:srgbClr val="F3F3F3"/>
                </a:solidFill>
              </a:rPr>
              <a:t>±4.5% </a:t>
            </a:r>
            <a:r>
              <a:rPr lang="en"/>
              <a:t>kg</a:t>
            </a:r>
            <a:endParaRPr/>
          </a:p>
        </p:txBody>
      </p:sp>
      <p:sp>
        <p:nvSpPr>
          <p:cNvPr id="254" name="Google Shape;254;p31"/>
          <p:cNvSpPr txBox="1"/>
          <p:nvPr>
            <p:ph idx="4" type="title"/>
          </p:nvPr>
        </p:nvSpPr>
        <p:spPr>
          <a:xfrm>
            <a:off x="3507836" y="2117600"/>
            <a:ext cx="4915200" cy="421500"/>
          </a:xfrm>
          <a:prstGeom prst="rect">
            <a:avLst/>
          </a:prstGeom>
        </p:spPr>
        <p:txBody>
          <a:bodyPr anchorCtr="0" anchor="ctr" bIns="0" lIns="0" spcFirstLastPara="1" rIns="36000" wrap="square" tIns="0">
            <a:noAutofit/>
          </a:bodyPr>
          <a:lstStyle/>
          <a:p>
            <a:pPr indent="0" lvl="0" marL="0" rtl="0" algn="r">
              <a:lnSpc>
                <a:spcPct val="100000"/>
              </a:lnSpc>
              <a:spcBef>
                <a:spcPts val="0"/>
              </a:spcBef>
              <a:spcAft>
                <a:spcPts val="0"/>
              </a:spcAft>
              <a:buNone/>
            </a:pPr>
            <a:r>
              <a:rPr lang="en"/>
              <a:t>Surface Temperature</a:t>
            </a:r>
            <a:endParaRPr/>
          </a:p>
        </p:txBody>
      </p:sp>
      <p:sp>
        <p:nvSpPr>
          <p:cNvPr id="255" name="Google Shape;255;p31"/>
          <p:cNvSpPr txBox="1"/>
          <p:nvPr>
            <p:ph idx="5" type="subTitle"/>
          </p:nvPr>
        </p:nvSpPr>
        <p:spPr>
          <a:xfrm>
            <a:off x="3507376" y="2415000"/>
            <a:ext cx="4915200" cy="491400"/>
          </a:xfrm>
          <a:prstGeom prst="rect">
            <a:avLst/>
          </a:prstGeom>
        </p:spPr>
        <p:txBody>
          <a:bodyPr anchorCtr="0" anchor="t" bIns="91425" lIns="91425" spcFirstLastPara="1" rIns="36000" wrap="square" tIns="91425">
            <a:noAutofit/>
          </a:bodyPr>
          <a:lstStyle/>
          <a:p>
            <a:pPr indent="0" lvl="0" marL="0" rtl="0" algn="r">
              <a:lnSpc>
                <a:spcPct val="100000"/>
              </a:lnSpc>
              <a:spcBef>
                <a:spcPts val="0"/>
              </a:spcBef>
              <a:spcAft>
                <a:spcPts val="1600"/>
              </a:spcAft>
              <a:buNone/>
            </a:pPr>
            <a:r>
              <a:rPr lang="en"/>
              <a:t>158</a:t>
            </a:r>
            <a:r>
              <a:rPr lang="en">
                <a:solidFill>
                  <a:srgbClr val="F3F3F3"/>
                </a:solidFill>
              </a:rPr>
              <a:t>0</a:t>
            </a:r>
            <a:r>
              <a:rPr lang="en">
                <a:solidFill>
                  <a:srgbClr val="F3F3F3"/>
                </a:solidFill>
              </a:rPr>
              <a:t>±33.7% K</a:t>
            </a:r>
            <a:r>
              <a:rPr baseline="30000" lang="en">
                <a:solidFill>
                  <a:srgbClr val="F3F3F3"/>
                </a:solidFill>
              </a:rPr>
              <a:t>o</a:t>
            </a:r>
            <a:endParaRPr baseline="30000">
              <a:solidFill>
                <a:srgbClr val="F3F3F3"/>
              </a:solidFill>
            </a:endParaRPr>
          </a:p>
        </p:txBody>
      </p:sp>
      <p:sp>
        <p:nvSpPr>
          <p:cNvPr id="256" name="Google Shape;256;p31"/>
          <p:cNvSpPr txBox="1"/>
          <p:nvPr>
            <p:ph idx="6" type="title"/>
          </p:nvPr>
        </p:nvSpPr>
        <p:spPr>
          <a:xfrm>
            <a:off x="6984808" y="2906400"/>
            <a:ext cx="1438200" cy="421500"/>
          </a:xfrm>
          <a:prstGeom prst="rect">
            <a:avLst/>
          </a:prstGeom>
        </p:spPr>
        <p:txBody>
          <a:bodyPr anchorCtr="0" anchor="ctr" bIns="0" lIns="0" spcFirstLastPara="1" rIns="36000" wrap="square" tIns="0">
            <a:noAutofit/>
          </a:bodyPr>
          <a:lstStyle/>
          <a:p>
            <a:pPr indent="0" lvl="0" marL="0" rtl="0" algn="r">
              <a:lnSpc>
                <a:spcPct val="100000"/>
              </a:lnSpc>
              <a:spcBef>
                <a:spcPts val="0"/>
              </a:spcBef>
              <a:spcAft>
                <a:spcPts val="0"/>
              </a:spcAft>
              <a:buNone/>
            </a:pPr>
            <a:r>
              <a:rPr lang="en"/>
              <a:t>Mean Density</a:t>
            </a:r>
            <a:endParaRPr/>
          </a:p>
        </p:txBody>
      </p:sp>
      <p:sp>
        <p:nvSpPr>
          <p:cNvPr id="257" name="Google Shape;257;p31"/>
          <p:cNvSpPr txBox="1"/>
          <p:nvPr>
            <p:ph idx="7" type="subTitle"/>
          </p:nvPr>
        </p:nvSpPr>
        <p:spPr>
          <a:xfrm>
            <a:off x="6809800" y="3203800"/>
            <a:ext cx="1612800" cy="491400"/>
          </a:xfrm>
          <a:prstGeom prst="rect">
            <a:avLst/>
          </a:prstGeom>
        </p:spPr>
        <p:txBody>
          <a:bodyPr anchorCtr="0" anchor="t" bIns="91425" lIns="91425" spcFirstLastPara="1" rIns="36000" wrap="square" tIns="91425">
            <a:noAutofit/>
          </a:bodyPr>
          <a:lstStyle/>
          <a:p>
            <a:pPr indent="0" lvl="0" marL="0" rtl="0" algn="r">
              <a:lnSpc>
                <a:spcPct val="100000"/>
              </a:lnSpc>
              <a:spcBef>
                <a:spcPts val="0"/>
              </a:spcBef>
              <a:spcAft>
                <a:spcPts val="1600"/>
              </a:spcAft>
              <a:buNone/>
            </a:pPr>
            <a:r>
              <a:rPr lang="en"/>
              <a:t>0.1323</a:t>
            </a:r>
            <a:r>
              <a:rPr lang="en" sz="1050">
                <a:solidFill>
                  <a:srgbClr val="F3F3F3"/>
                </a:solidFill>
              </a:rPr>
              <a:t>±5.1% </a:t>
            </a:r>
            <a:r>
              <a:rPr lang="en"/>
              <a:t>gcm</a:t>
            </a:r>
            <a:r>
              <a:rPr baseline="30000" lang="en"/>
              <a:t>-1</a:t>
            </a:r>
            <a:endParaRPr baseline="30000"/>
          </a:p>
        </p:txBody>
      </p:sp>
      <p:grpSp>
        <p:nvGrpSpPr>
          <p:cNvPr id="258" name="Google Shape;258;p31"/>
          <p:cNvGrpSpPr/>
          <p:nvPr/>
        </p:nvGrpSpPr>
        <p:grpSpPr>
          <a:xfrm>
            <a:off x="454836" y="348188"/>
            <a:ext cx="96000" cy="4447149"/>
            <a:chOff x="288275" y="348188"/>
            <a:chExt cx="96000" cy="4447149"/>
          </a:xfrm>
        </p:grpSpPr>
        <p:grpSp>
          <p:nvGrpSpPr>
            <p:cNvPr id="259" name="Google Shape;259;p31"/>
            <p:cNvGrpSpPr/>
            <p:nvPr/>
          </p:nvGrpSpPr>
          <p:grpSpPr>
            <a:xfrm>
              <a:off x="288275" y="4408413"/>
              <a:ext cx="96000" cy="386925"/>
              <a:chOff x="288275" y="4466225"/>
              <a:chExt cx="96000" cy="386925"/>
            </a:xfrm>
          </p:grpSpPr>
          <p:cxnSp>
            <p:nvCxnSpPr>
              <p:cNvPr id="260" name="Google Shape;260;p31"/>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1" name="Google Shape;261;p31"/>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2" name="Google Shape;262;p31"/>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3" name="Google Shape;263;p31"/>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264" name="Google Shape;264;p31"/>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265" name="Google Shape;265;p31"/>
            <p:cNvGrpSpPr/>
            <p:nvPr/>
          </p:nvGrpSpPr>
          <p:grpSpPr>
            <a:xfrm>
              <a:off x="288275" y="348188"/>
              <a:ext cx="96000" cy="386925"/>
              <a:chOff x="288275" y="4466225"/>
              <a:chExt cx="96000" cy="386925"/>
            </a:xfrm>
          </p:grpSpPr>
          <p:cxnSp>
            <p:nvCxnSpPr>
              <p:cNvPr id="266" name="Google Shape;266;p31"/>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7" name="Google Shape;267;p31"/>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8" name="Google Shape;268;p31"/>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69" name="Google Shape;269;p31"/>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270" name="Google Shape;270;p31"/>
          <p:cNvSpPr txBox="1"/>
          <p:nvPr>
            <p:ph type="title"/>
          </p:nvPr>
        </p:nvSpPr>
        <p:spPr>
          <a:xfrm>
            <a:off x="852391" y="327125"/>
            <a:ext cx="3294300" cy="421500"/>
          </a:xfrm>
          <a:prstGeom prst="rect">
            <a:avLst/>
          </a:prstGeom>
        </p:spPr>
        <p:txBody>
          <a:bodyPr anchorCtr="0" anchor="ctr" bIns="91425" lIns="0" spcFirstLastPara="1" rIns="36000" wrap="square" tIns="91425">
            <a:noAutofit/>
          </a:bodyPr>
          <a:lstStyle/>
          <a:p>
            <a:pPr indent="0" lvl="0" marL="0" rtl="0" algn="l">
              <a:lnSpc>
                <a:spcPct val="100000"/>
              </a:lnSpc>
              <a:spcBef>
                <a:spcPts val="0"/>
              </a:spcBef>
              <a:spcAft>
                <a:spcPts val="0"/>
              </a:spcAft>
              <a:buNone/>
            </a:pPr>
            <a:r>
              <a:rPr lang="en"/>
              <a:t>Planet’s Physical Properties</a:t>
            </a:r>
            <a:endParaRPr/>
          </a:p>
        </p:txBody>
      </p:sp>
      <p:sp>
        <p:nvSpPr>
          <p:cNvPr id="271" name="Google Shape;271;p31"/>
          <p:cNvSpPr txBox="1"/>
          <p:nvPr>
            <p:ph idx="6" type="title"/>
          </p:nvPr>
        </p:nvSpPr>
        <p:spPr>
          <a:xfrm>
            <a:off x="4860808" y="2906400"/>
            <a:ext cx="1438200" cy="421500"/>
          </a:xfrm>
          <a:prstGeom prst="rect">
            <a:avLst/>
          </a:prstGeom>
        </p:spPr>
        <p:txBody>
          <a:bodyPr anchorCtr="0" anchor="ctr" bIns="0" lIns="0" spcFirstLastPara="1" rIns="36000" wrap="square" tIns="0">
            <a:noAutofit/>
          </a:bodyPr>
          <a:lstStyle/>
          <a:p>
            <a:pPr indent="0" lvl="0" marL="0" rtl="0" algn="l">
              <a:lnSpc>
                <a:spcPct val="100000"/>
              </a:lnSpc>
              <a:spcBef>
                <a:spcPts val="0"/>
              </a:spcBef>
              <a:spcAft>
                <a:spcPts val="0"/>
              </a:spcAft>
              <a:buNone/>
            </a:pPr>
            <a:r>
              <a:rPr lang="en"/>
              <a:t>Albedo</a:t>
            </a:r>
            <a:endParaRPr/>
          </a:p>
        </p:txBody>
      </p:sp>
      <p:sp>
        <p:nvSpPr>
          <p:cNvPr id="272" name="Google Shape;272;p31"/>
          <p:cNvSpPr txBox="1"/>
          <p:nvPr>
            <p:ph idx="7" type="subTitle"/>
          </p:nvPr>
        </p:nvSpPr>
        <p:spPr>
          <a:xfrm>
            <a:off x="4860800" y="3203800"/>
            <a:ext cx="1895400" cy="491400"/>
          </a:xfrm>
          <a:prstGeom prst="rect">
            <a:avLst/>
          </a:prstGeom>
        </p:spPr>
        <p:txBody>
          <a:bodyPr anchorCtr="0" anchor="t" bIns="91425" lIns="91425" spcFirstLastPara="1" rIns="36000" wrap="square" tIns="91425">
            <a:noAutofit/>
          </a:bodyPr>
          <a:lstStyle/>
          <a:p>
            <a:pPr indent="0" lvl="0" marL="0" rtl="0" algn="l">
              <a:lnSpc>
                <a:spcPct val="100000"/>
              </a:lnSpc>
              <a:spcBef>
                <a:spcPts val="0"/>
              </a:spcBef>
              <a:spcAft>
                <a:spcPts val="1600"/>
              </a:spcAft>
              <a:buNone/>
            </a:pPr>
            <a:r>
              <a:rPr lang="en"/>
              <a:t>0.3</a:t>
            </a:r>
            <a:r>
              <a:rPr lang="en">
                <a:solidFill>
                  <a:srgbClr val="F3F3F3"/>
                </a:solidFill>
              </a:rPr>
              <a:t>±0.1</a:t>
            </a:r>
            <a:endParaRPr baseline="30000"/>
          </a:p>
        </p:txBody>
      </p:sp>
      <p:sp>
        <p:nvSpPr>
          <p:cNvPr id="273" name="Google Shape;273;p31"/>
          <p:cNvSpPr txBox="1"/>
          <p:nvPr>
            <p:ph idx="4294967295" type="subTitle"/>
          </p:nvPr>
        </p:nvSpPr>
        <p:spPr>
          <a:xfrm>
            <a:off x="791525" y="961500"/>
            <a:ext cx="2716200" cy="2733600"/>
          </a:xfrm>
          <a:prstGeom prst="rect">
            <a:avLst/>
          </a:prstGeom>
        </p:spPr>
        <p:txBody>
          <a:bodyPr anchorCtr="0" anchor="t" bIns="0" lIns="91425" spcFirstLastPara="1" rIns="91425" wrap="square" tIns="162000">
            <a:noAutofit/>
          </a:bodyPr>
          <a:lstStyle/>
          <a:p>
            <a:pPr indent="0" lvl="0" marL="0" rtl="0" algn="l">
              <a:spcBef>
                <a:spcPts val="0"/>
              </a:spcBef>
              <a:spcAft>
                <a:spcPts val="0"/>
              </a:spcAft>
              <a:buNone/>
            </a:pPr>
            <a:r>
              <a:rPr lang="en"/>
              <a:t>Because the planet’s dayside temperature might likely exceed 2200 K</a:t>
            </a:r>
            <a:r>
              <a:rPr baseline="30000" lang="en"/>
              <a:t>o</a:t>
            </a:r>
            <a:r>
              <a:rPr lang="en"/>
              <a:t>, I think it is possible that there exists extreme weather conditions in its atmosphere magnitudes more intense than Jupiter, and perhaps the gases could glow like the surface of a star.</a:t>
            </a:r>
            <a:br>
              <a:rPr lang="en"/>
            </a:br>
            <a:r>
              <a:rPr lang="en" sz="600"/>
              <a:t>Source: </a:t>
            </a:r>
            <a:r>
              <a:rPr lang="en" sz="100">
                <a:solidFill>
                  <a:schemeClr val="lt1"/>
                </a:solidFill>
              </a:rPr>
              <a:t> </a:t>
            </a:r>
            <a:r>
              <a:rPr lang="en" sz="600" u="sng">
                <a:solidFill>
                  <a:schemeClr val="lt1"/>
                </a:solidFill>
                <a:latin typeface="Arial"/>
                <a:ea typeface="Arial"/>
                <a:cs typeface="Arial"/>
                <a:sym typeface="Arial"/>
                <a:hlinkClick r:id="rId4">
                  <a:extLst>
                    <a:ext uri="{A12FA001-AC4F-418D-AE19-62706E023703}">
                      <ahyp:hlinkClr val="tx"/>
                    </a:ext>
                  </a:extLst>
                </a:hlinkClick>
              </a:rPr>
              <a:t>https://en.wikipedia.org/wiki/Hot_Jupiter</a:t>
            </a:r>
            <a:endParaRPr sz="100">
              <a:solidFill>
                <a:schemeClr val="lt1"/>
              </a:solidFill>
            </a:endParaRPr>
          </a:p>
          <a:p>
            <a:pPr indent="0" lvl="0" marL="0" rtl="0" algn="l">
              <a:spcBef>
                <a:spcPts val="1600"/>
              </a:spcBef>
              <a:spcAft>
                <a:spcPts val="1600"/>
              </a:spcAft>
              <a:buNone/>
            </a:pPr>
            <a:r>
              <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2"/>
          <p:cNvSpPr txBox="1"/>
          <p:nvPr>
            <p:ph idx="2" type="title"/>
          </p:nvPr>
        </p:nvSpPr>
        <p:spPr>
          <a:xfrm>
            <a:off x="1031950" y="337025"/>
            <a:ext cx="4864500" cy="4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planetary radius?</a:t>
            </a:r>
            <a:endParaRPr/>
          </a:p>
        </p:txBody>
      </p:sp>
      <p:cxnSp>
        <p:nvCxnSpPr>
          <p:cNvPr id="279" name="Google Shape;279;p32"/>
          <p:cNvCxnSpPr/>
          <p:nvPr/>
        </p:nvCxnSpPr>
        <p:spPr>
          <a:xfrm>
            <a:off x="1031950" y="15990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280" name="Google Shape;280;p32"/>
          <p:cNvCxnSpPr/>
          <p:nvPr/>
        </p:nvCxnSpPr>
        <p:spPr>
          <a:xfrm>
            <a:off x="1031950" y="25396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281" name="Google Shape;281;p32"/>
          <p:cNvCxnSpPr/>
          <p:nvPr/>
        </p:nvCxnSpPr>
        <p:spPr>
          <a:xfrm>
            <a:off x="1031950" y="3877699"/>
            <a:ext cx="1450500" cy="0"/>
          </a:xfrm>
          <a:prstGeom prst="straightConnector1">
            <a:avLst/>
          </a:prstGeom>
          <a:noFill/>
          <a:ln cap="flat" cmpd="sng" w="19050">
            <a:solidFill>
              <a:srgbClr val="F3F3F3"/>
            </a:solidFill>
            <a:prstDash val="solid"/>
            <a:round/>
            <a:headEnd len="med" w="med" type="none"/>
            <a:tailEnd len="med" w="med" type="none"/>
          </a:ln>
        </p:spPr>
      </p:cxnSp>
      <p:sp>
        <p:nvSpPr>
          <p:cNvPr id="282" name="Google Shape;282;p32"/>
          <p:cNvSpPr txBox="1"/>
          <p:nvPr>
            <p:ph type="title"/>
          </p:nvPr>
        </p:nvSpPr>
        <p:spPr>
          <a:xfrm>
            <a:off x="1098463" y="778763"/>
            <a:ext cx="1969200" cy="401700"/>
          </a:xfrm>
          <a:prstGeom prst="rect">
            <a:avLst/>
          </a:prstGeom>
        </p:spPr>
        <p:txBody>
          <a:bodyPr anchorCtr="0" anchor="b" bIns="0" lIns="36000" spcFirstLastPara="1" rIns="91425" wrap="square" tIns="0">
            <a:noAutofit/>
          </a:bodyPr>
          <a:lstStyle/>
          <a:p>
            <a:pPr indent="0" lvl="0" marL="0" rtl="0" algn="l">
              <a:spcBef>
                <a:spcPts val="0"/>
              </a:spcBef>
              <a:spcAft>
                <a:spcPts val="0"/>
              </a:spcAft>
              <a:buNone/>
            </a:pPr>
            <a:r>
              <a:rPr lang="en"/>
              <a:t>The Equation</a:t>
            </a:r>
            <a:endParaRPr/>
          </a:p>
        </p:txBody>
      </p:sp>
      <p:sp>
        <p:nvSpPr>
          <p:cNvPr id="283" name="Google Shape;283;p32"/>
          <p:cNvSpPr txBox="1"/>
          <p:nvPr>
            <p:ph idx="1" type="subTitle"/>
          </p:nvPr>
        </p:nvSpPr>
        <p:spPr>
          <a:xfrm>
            <a:off x="1098475" y="1180475"/>
            <a:ext cx="4075500" cy="418500"/>
          </a:xfrm>
          <a:prstGeom prst="rect">
            <a:avLst/>
          </a:prstGeom>
        </p:spPr>
        <p:txBody>
          <a:bodyPr anchorCtr="0" anchor="t" bIns="0" lIns="36000" spcFirstLastPara="1" rIns="91425" wrap="square" tIns="0">
            <a:noAutofit/>
          </a:bodyPr>
          <a:lstStyle/>
          <a:p>
            <a:pPr indent="0" lvl="0" marL="0" rtl="0" algn="l">
              <a:lnSpc>
                <a:spcPct val="100000"/>
              </a:lnSpc>
              <a:spcBef>
                <a:spcPts val="0"/>
              </a:spcBef>
              <a:spcAft>
                <a:spcPts val="1600"/>
              </a:spcAft>
              <a:buNone/>
            </a:pPr>
            <a:r>
              <a:rPr lang="en"/>
              <a:t>We used the equation provided from lecture.</a:t>
            </a:r>
            <a:endParaRPr/>
          </a:p>
        </p:txBody>
      </p:sp>
      <p:sp>
        <p:nvSpPr>
          <p:cNvPr id="284" name="Google Shape;284;p32"/>
          <p:cNvSpPr txBox="1"/>
          <p:nvPr>
            <p:ph idx="3" type="title"/>
          </p:nvPr>
        </p:nvSpPr>
        <p:spPr>
          <a:xfrm>
            <a:off x="1098475" y="155874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Variables</a:t>
            </a:r>
            <a:endParaRPr/>
          </a:p>
        </p:txBody>
      </p:sp>
      <p:sp>
        <p:nvSpPr>
          <p:cNvPr id="285" name="Google Shape;285;p32"/>
          <p:cNvSpPr txBox="1"/>
          <p:nvPr>
            <p:ph idx="4" type="subTitle"/>
          </p:nvPr>
        </p:nvSpPr>
        <p:spPr>
          <a:xfrm>
            <a:off x="1098475" y="2060925"/>
            <a:ext cx="7146000" cy="5136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By plugging in variables we got from our data, we were able to calculate a planetary radius. R</a:t>
            </a:r>
            <a:r>
              <a:rPr baseline="-25000" lang="en"/>
              <a:t>Star</a:t>
            </a:r>
            <a:r>
              <a:rPr lang="en"/>
              <a:t> = 3.21 R</a:t>
            </a:r>
            <a:r>
              <a:rPr lang="en" sz="1050">
                <a:solidFill>
                  <a:srgbClr val="F3F3F3"/>
                </a:solidFill>
              </a:rPr>
              <a:t>☉	L</a:t>
            </a:r>
            <a:r>
              <a:rPr baseline="-25000" lang="en" sz="1050">
                <a:solidFill>
                  <a:srgbClr val="F3F3F3"/>
                </a:solidFill>
              </a:rPr>
              <a:t>T</a:t>
            </a:r>
            <a:r>
              <a:rPr lang="en" sz="1050">
                <a:solidFill>
                  <a:srgbClr val="F3F3F3"/>
                </a:solidFill>
              </a:rPr>
              <a:t> = 0.9955±0.001		L = 1.0000±0.001</a:t>
            </a:r>
            <a:endParaRPr sz="1050">
              <a:solidFill>
                <a:srgbClr val="F3F3F3"/>
              </a:solidFill>
            </a:endParaRPr>
          </a:p>
        </p:txBody>
      </p:sp>
      <p:sp>
        <p:nvSpPr>
          <p:cNvPr id="286" name="Google Shape;286;p32"/>
          <p:cNvSpPr txBox="1"/>
          <p:nvPr>
            <p:ph idx="5" type="title"/>
          </p:nvPr>
        </p:nvSpPr>
        <p:spPr>
          <a:xfrm>
            <a:off x="1098475" y="253749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Uncertainty</a:t>
            </a:r>
            <a:endParaRPr/>
          </a:p>
        </p:txBody>
      </p:sp>
      <p:sp>
        <p:nvSpPr>
          <p:cNvPr id="287" name="Google Shape;287;p32"/>
          <p:cNvSpPr txBox="1"/>
          <p:nvPr>
            <p:ph idx="6" type="subTitle"/>
          </p:nvPr>
        </p:nvSpPr>
        <p:spPr>
          <a:xfrm>
            <a:off x="1098475" y="3019525"/>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Because the Star radius was a given value without an uncertainty, we assumed it to be </a:t>
            </a:r>
            <a:r>
              <a:rPr lang="en"/>
              <a:t>negligible</a:t>
            </a:r>
            <a:r>
              <a:rPr lang="en"/>
              <a:t>. Because L</a:t>
            </a:r>
            <a:r>
              <a:rPr baseline="-25000" lang="en"/>
              <a:t>T</a:t>
            </a:r>
            <a:r>
              <a:rPr lang="en"/>
              <a:t> and L were divided, we took the sum of their absolute uncertainties which is 0.2%. This total abs uncertainty is the uncertainty for the planet radius value.</a:t>
            </a:r>
            <a:endParaRPr/>
          </a:p>
        </p:txBody>
      </p:sp>
      <p:grpSp>
        <p:nvGrpSpPr>
          <p:cNvPr id="288" name="Google Shape;288;p32"/>
          <p:cNvGrpSpPr/>
          <p:nvPr/>
        </p:nvGrpSpPr>
        <p:grpSpPr>
          <a:xfrm>
            <a:off x="454836" y="348188"/>
            <a:ext cx="96000" cy="4447149"/>
            <a:chOff x="288275" y="348188"/>
            <a:chExt cx="96000" cy="4447149"/>
          </a:xfrm>
        </p:grpSpPr>
        <p:grpSp>
          <p:nvGrpSpPr>
            <p:cNvPr id="289" name="Google Shape;289;p32"/>
            <p:cNvGrpSpPr/>
            <p:nvPr/>
          </p:nvGrpSpPr>
          <p:grpSpPr>
            <a:xfrm>
              <a:off x="288275" y="4408413"/>
              <a:ext cx="96000" cy="386925"/>
              <a:chOff x="288275" y="4466225"/>
              <a:chExt cx="96000" cy="386925"/>
            </a:xfrm>
          </p:grpSpPr>
          <p:cxnSp>
            <p:nvCxnSpPr>
              <p:cNvPr id="290" name="Google Shape;290;p32"/>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1" name="Google Shape;291;p32"/>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2" name="Google Shape;292;p32"/>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3" name="Google Shape;293;p32"/>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294" name="Google Shape;294;p32"/>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295" name="Google Shape;295;p32"/>
            <p:cNvGrpSpPr/>
            <p:nvPr/>
          </p:nvGrpSpPr>
          <p:grpSpPr>
            <a:xfrm>
              <a:off x="288275" y="348188"/>
              <a:ext cx="96000" cy="386925"/>
              <a:chOff x="288275" y="4466225"/>
              <a:chExt cx="96000" cy="386925"/>
            </a:xfrm>
          </p:grpSpPr>
          <p:cxnSp>
            <p:nvCxnSpPr>
              <p:cNvPr id="296" name="Google Shape;296;p32"/>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7" name="Google Shape;297;p32"/>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8" name="Google Shape;298;p32"/>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299" name="Google Shape;299;p32"/>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pic>
        <p:nvPicPr>
          <p:cNvPr id="300" name="Google Shape;300;p32"/>
          <p:cNvPicPr preferRelativeResize="0"/>
          <p:nvPr/>
        </p:nvPicPr>
        <p:blipFill>
          <a:blip r:embed="rId4">
            <a:alphaModFix/>
          </a:blip>
          <a:stretch>
            <a:fillRect/>
          </a:stretch>
        </p:blipFill>
        <p:spPr>
          <a:xfrm>
            <a:off x="5508423" y="402662"/>
            <a:ext cx="2915575" cy="1153925"/>
          </a:xfrm>
          <a:prstGeom prst="rect">
            <a:avLst/>
          </a:prstGeom>
          <a:noFill/>
          <a:ln>
            <a:noFill/>
          </a:ln>
        </p:spPr>
      </p:pic>
      <p:sp>
        <p:nvSpPr>
          <p:cNvPr id="301" name="Google Shape;301;p32"/>
          <p:cNvSpPr txBox="1"/>
          <p:nvPr/>
        </p:nvSpPr>
        <p:spPr>
          <a:xfrm>
            <a:off x="3437200" y="1616050"/>
            <a:ext cx="53652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Roboto Mono Light"/>
                <a:ea typeface="Roboto Mono Light"/>
                <a:cs typeface="Roboto Mono Light"/>
                <a:sym typeface="Roboto Mono Light"/>
              </a:rPr>
              <a:t>(L variables are Normalized Flux values, where T stands for transiting)</a:t>
            </a:r>
            <a:endParaRPr sz="1100">
              <a:latin typeface="Roboto Mono Light"/>
              <a:ea typeface="Roboto Mono Light"/>
              <a:cs typeface="Roboto Mono Light"/>
              <a:sym typeface="Roboto Mono Light"/>
            </a:endParaRPr>
          </a:p>
        </p:txBody>
      </p:sp>
      <p:sp>
        <p:nvSpPr>
          <p:cNvPr id="302" name="Google Shape;302;p32"/>
          <p:cNvSpPr txBox="1"/>
          <p:nvPr>
            <p:ph idx="5" type="title"/>
          </p:nvPr>
        </p:nvSpPr>
        <p:spPr>
          <a:xfrm>
            <a:off x="1098475" y="3877712"/>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Justification</a:t>
            </a:r>
            <a:endParaRPr/>
          </a:p>
        </p:txBody>
      </p:sp>
      <p:sp>
        <p:nvSpPr>
          <p:cNvPr id="303" name="Google Shape;303;p32"/>
          <p:cNvSpPr txBox="1"/>
          <p:nvPr>
            <p:ph idx="6" type="subTitle"/>
          </p:nvPr>
        </p:nvSpPr>
        <p:spPr>
          <a:xfrm>
            <a:off x="1098475" y="4340575"/>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A radius of 0.215 </a:t>
            </a:r>
            <a:r>
              <a:rPr lang="en">
                <a:solidFill>
                  <a:schemeClr val="lt1"/>
                </a:solidFill>
              </a:rPr>
              <a:t>R</a:t>
            </a:r>
            <a:r>
              <a:rPr lang="en" sz="1050">
                <a:solidFill>
                  <a:srgbClr val="F3F3F3"/>
                </a:solidFill>
              </a:rPr>
              <a:t>☉ is not impossibly big, since Jupiter is a jovian around 0.1</a:t>
            </a:r>
            <a:r>
              <a:rPr lang="en">
                <a:solidFill>
                  <a:schemeClr val="lt1"/>
                </a:solidFill>
              </a:rPr>
              <a:t>R</a:t>
            </a:r>
            <a:r>
              <a:rPr lang="en" sz="1050">
                <a:solidFill>
                  <a:srgbClr val="F3F3F3"/>
                </a:solidFill>
              </a:rPr>
              <a:t>☉. The uncertainty is also relatively small, so it gives us confidence in the accuracy as well as the precision of the value since the Flux values were obtained from a beautifully phase-folded light curve.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3"/>
          <p:cNvSpPr txBox="1"/>
          <p:nvPr>
            <p:ph idx="2" type="title"/>
          </p:nvPr>
        </p:nvSpPr>
        <p:spPr>
          <a:xfrm>
            <a:off x="1031950" y="337025"/>
            <a:ext cx="4864500" cy="4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planetary mass?</a:t>
            </a:r>
            <a:endParaRPr/>
          </a:p>
        </p:txBody>
      </p:sp>
      <p:cxnSp>
        <p:nvCxnSpPr>
          <p:cNvPr id="309" name="Google Shape;309;p33"/>
          <p:cNvCxnSpPr/>
          <p:nvPr/>
        </p:nvCxnSpPr>
        <p:spPr>
          <a:xfrm>
            <a:off x="1031950" y="15990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10" name="Google Shape;310;p33"/>
          <p:cNvCxnSpPr/>
          <p:nvPr/>
        </p:nvCxnSpPr>
        <p:spPr>
          <a:xfrm>
            <a:off x="1031950" y="25396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11" name="Google Shape;311;p33"/>
          <p:cNvCxnSpPr/>
          <p:nvPr/>
        </p:nvCxnSpPr>
        <p:spPr>
          <a:xfrm>
            <a:off x="1031950" y="3877699"/>
            <a:ext cx="1450500" cy="0"/>
          </a:xfrm>
          <a:prstGeom prst="straightConnector1">
            <a:avLst/>
          </a:prstGeom>
          <a:noFill/>
          <a:ln cap="flat" cmpd="sng" w="19050">
            <a:solidFill>
              <a:srgbClr val="F3F3F3"/>
            </a:solidFill>
            <a:prstDash val="solid"/>
            <a:round/>
            <a:headEnd len="med" w="med" type="none"/>
            <a:tailEnd len="med" w="med" type="none"/>
          </a:ln>
        </p:spPr>
      </p:cxnSp>
      <p:sp>
        <p:nvSpPr>
          <p:cNvPr id="312" name="Google Shape;312;p33"/>
          <p:cNvSpPr txBox="1"/>
          <p:nvPr>
            <p:ph type="title"/>
          </p:nvPr>
        </p:nvSpPr>
        <p:spPr>
          <a:xfrm>
            <a:off x="1098463" y="778763"/>
            <a:ext cx="1969200" cy="401700"/>
          </a:xfrm>
          <a:prstGeom prst="rect">
            <a:avLst/>
          </a:prstGeom>
        </p:spPr>
        <p:txBody>
          <a:bodyPr anchorCtr="0" anchor="b" bIns="0" lIns="36000" spcFirstLastPara="1" rIns="91425" wrap="square" tIns="0">
            <a:noAutofit/>
          </a:bodyPr>
          <a:lstStyle/>
          <a:p>
            <a:pPr indent="0" lvl="0" marL="0" rtl="0" algn="l">
              <a:spcBef>
                <a:spcPts val="0"/>
              </a:spcBef>
              <a:spcAft>
                <a:spcPts val="0"/>
              </a:spcAft>
              <a:buNone/>
            </a:pPr>
            <a:r>
              <a:rPr lang="en"/>
              <a:t>The Equation</a:t>
            </a:r>
            <a:endParaRPr/>
          </a:p>
        </p:txBody>
      </p:sp>
      <p:sp>
        <p:nvSpPr>
          <p:cNvPr id="313" name="Google Shape;313;p33"/>
          <p:cNvSpPr txBox="1"/>
          <p:nvPr>
            <p:ph idx="1" type="subTitle"/>
          </p:nvPr>
        </p:nvSpPr>
        <p:spPr>
          <a:xfrm>
            <a:off x="1098475" y="1180475"/>
            <a:ext cx="4075500" cy="418500"/>
          </a:xfrm>
          <a:prstGeom prst="rect">
            <a:avLst/>
          </a:prstGeom>
        </p:spPr>
        <p:txBody>
          <a:bodyPr anchorCtr="0" anchor="t" bIns="0" lIns="36000" spcFirstLastPara="1" rIns="91425" wrap="square" tIns="0">
            <a:noAutofit/>
          </a:bodyPr>
          <a:lstStyle/>
          <a:p>
            <a:pPr indent="0" lvl="0" marL="0" rtl="0" algn="l">
              <a:lnSpc>
                <a:spcPct val="100000"/>
              </a:lnSpc>
              <a:spcBef>
                <a:spcPts val="0"/>
              </a:spcBef>
              <a:spcAft>
                <a:spcPts val="1600"/>
              </a:spcAft>
              <a:buNone/>
            </a:pPr>
            <a:r>
              <a:rPr lang="en"/>
              <a:t>We used the equation provided from lecture.</a:t>
            </a:r>
            <a:endParaRPr/>
          </a:p>
        </p:txBody>
      </p:sp>
      <p:sp>
        <p:nvSpPr>
          <p:cNvPr id="314" name="Google Shape;314;p33"/>
          <p:cNvSpPr txBox="1"/>
          <p:nvPr>
            <p:ph idx="3" type="title"/>
          </p:nvPr>
        </p:nvSpPr>
        <p:spPr>
          <a:xfrm>
            <a:off x="1098475" y="155874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Variables</a:t>
            </a:r>
            <a:endParaRPr/>
          </a:p>
        </p:txBody>
      </p:sp>
      <p:sp>
        <p:nvSpPr>
          <p:cNvPr id="315" name="Google Shape;315;p33"/>
          <p:cNvSpPr txBox="1"/>
          <p:nvPr>
            <p:ph idx="4" type="subTitle"/>
          </p:nvPr>
        </p:nvSpPr>
        <p:spPr>
          <a:xfrm>
            <a:off x="1098475" y="1960450"/>
            <a:ext cx="7146000" cy="6141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By plugging in variables we got from our data, we were able to calculate a planetary mass.	P=0.0236</a:t>
            </a:r>
            <a:r>
              <a:rPr lang="en" sz="1050">
                <a:solidFill>
                  <a:srgbClr val="F3F3F3"/>
                </a:solidFill>
              </a:rPr>
              <a:t>±</a:t>
            </a:r>
            <a:r>
              <a:rPr lang="en"/>
              <a:t>0.0001</a:t>
            </a:r>
            <a:r>
              <a:rPr lang="en"/>
              <a:t> years</a:t>
            </a:r>
            <a:r>
              <a:rPr lang="en"/>
              <a:t>	M</a:t>
            </a:r>
            <a:r>
              <a:rPr baseline="-25000" lang="en"/>
              <a:t>Star</a:t>
            </a:r>
            <a:r>
              <a:rPr lang="en"/>
              <a:t>= 1.54 M</a:t>
            </a:r>
            <a:r>
              <a:rPr lang="en" sz="1050">
                <a:solidFill>
                  <a:srgbClr val="F3F3F3"/>
                </a:solidFill>
              </a:rPr>
              <a:t>☉	V</a:t>
            </a:r>
            <a:r>
              <a:rPr baseline="-25000" lang="en" sz="1050">
                <a:solidFill>
                  <a:srgbClr val="F3F3F3"/>
                </a:solidFill>
              </a:rPr>
              <a:t>Max</a:t>
            </a:r>
            <a:r>
              <a:rPr lang="en" sz="1050">
                <a:solidFill>
                  <a:srgbClr val="F3F3F3"/>
                </a:solidFill>
              </a:rPr>
              <a:t>= 73±1ms</a:t>
            </a:r>
            <a:r>
              <a:rPr baseline="30000" lang="en" sz="1050">
                <a:solidFill>
                  <a:srgbClr val="F3F3F3"/>
                </a:solidFill>
              </a:rPr>
              <a:t>-1</a:t>
            </a:r>
            <a:r>
              <a:rPr lang="en" sz="1050">
                <a:solidFill>
                  <a:srgbClr val="F3F3F3"/>
                </a:solidFill>
              </a:rPr>
              <a:t>	G=6.674*10</a:t>
            </a:r>
            <a:r>
              <a:rPr baseline="30000" lang="en" sz="1050">
                <a:solidFill>
                  <a:srgbClr val="F3F3F3"/>
                </a:solidFill>
              </a:rPr>
              <a:t>-11</a:t>
            </a:r>
            <a:r>
              <a:rPr lang="en" sz="1050">
                <a:solidFill>
                  <a:srgbClr val="F3F3F3"/>
                </a:solidFill>
              </a:rPr>
              <a:t>m</a:t>
            </a:r>
            <a:r>
              <a:rPr baseline="30000" lang="en" sz="1050">
                <a:solidFill>
                  <a:srgbClr val="F3F3F3"/>
                </a:solidFill>
              </a:rPr>
              <a:t>3</a:t>
            </a:r>
            <a:r>
              <a:rPr lang="en" sz="1050">
                <a:solidFill>
                  <a:srgbClr val="F3F3F3"/>
                </a:solidFill>
              </a:rPr>
              <a:t>kg</a:t>
            </a:r>
            <a:r>
              <a:rPr baseline="30000" lang="en" sz="1050">
                <a:solidFill>
                  <a:srgbClr val="F3F3F3"/>
                </a:solidFill>
              </a:rPr>
              <a:t>-1</a:t>
            </a:r>
            <a:r>
              <a:rPr lang="en" sz="1050">
                <a:solidFill>
                  <a:srgbClr val="F3F3F3"/>
                </a:solidFill>
              </a:rPr>
              <a:t>s</a:t>
            </a:r>
            <a:r>
              <a:rPr baseline="30000" lang="en" sz="1050">
                <a:solidFill>
                  <a:srgbClr val="F3F3F3"/>
                </a:solidFill>
              </a:rPr>
              <a:t>-2</a:t>
            </a:r>
            <a:endParaRPr baseline="30000" sz="1050">
              <a:solidFill>
                <a:srgbClr val="F3F3F3"/>
              </a:solidFill>
            </a:endParaRPr>
          </a:p>
        </p:txBody>
      </p:sp>
      <p:sp>
        <p:nvSpPr>
          <p:cNvPr id="316" name="Google Shape;316;p33"/>
          <p:cNvSpPr txBox="1"/>
          <p:nvPr>
            <p:ph idx="5" type="title"/>
          </p:nvPr>
        </p:nvSpPr>
        <p:spPr>
          <a:xfrm>
            <a:off x="1098475" y="253749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Uncertainty</a:t>
            </a:r>
            <a:endParaRPr/>
          </a:p>
        </p:txBody>
      </p:sp>
      <p:sp>
        <p:nvSpPr>
          <p:cNvPr id="317" name="Google Shape;317;p33"/>
          <p:cNvSpPr txBox="1"/>
          <p:nvPr>
            <p:ph idx="6" type="subTitle"/>
          </p:nvPr>
        </p:nvSpPr>
        <p:spPr>
          <a:xfrm>
            <a:off x="1098475" y="3019525"/>
            <a:ext cx="7490400" cy="798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Because the Star mass was a given value without an uncertainty, we assumed it to be negligible. Because M</a:t>
            </a:r>
            <a:r>
              <a:rPr baseline="-25000" lang="en"/>
              <a:t>Star</a:t>
            </a:r>
            <a:r>
              <a:rPr lang="en"/>
              <a:t> was squared, V</a:t>
            </a:r>
            <a:r>
              <a:rPr baseline="-25000" lang="en"/>
              <a:t>max</a:t>
            </a:r>
            <a:r>
              <a:rPr lang="en"/>
              <a:t> was cubed, and they were all multiplied together, I took the sum of 1*(abs uncertainty P) + 2*(abs uncertainty M</a:t>
            </a:r>
            <a:r>
              <a:rPr baseline="-25000" lang="en"/>
              <a:t>S</a:t>
            </a:r>
            <a:r>
              <a:rPr lang="en"/>
              <a:t>) + 3*(abs uncertainty V</a:t>
            </a:r>
            <a:r>
              <a:rPr baseline="-25000" lang="en"/>
              <a:t>max</a:t>
            </a:r>
            <a:r>
              <a:rPr lang="en"/>
              <a:t>) to get the final abs uncertainty of 4.5% for M</a:t>
            </a:r>
            <a:r>
              <a:rPr baseline="-25000" lang="en"/>
              <a:t>P</a:t>
            </a:r>
            <a:r>
              <a:rPr lang="en"/>
              <a:t>.</a:t>
            </a:r>
            <a:endParaRPr/>
          </a:p>
        </p:txBody>
      </p:sp>
      <p:grpSp>
        <p:nvGrpSpPr>
          <p:cNvPr id="318" name="Google Shape;318;p33"/>
          <p:cNvGrpSpPr/>
          <p:nvPr/>
        </p:nvGrpSpPr>
        <p:grpSpPr>
          <a:xfrm>
            <a:off x="454836" y="348188"/>
            <a:ext cx="96000" cy="4447149"/>
            <a:chOff x="288275" y="348188"/>
            <a:chExt cx="96000" cy="4447149"/>
          </a:xfrm>
        </p:grpSpPr>
        <p:grpSp>
          <p:nvGrpSpPr>
            <p:cNvPr id="319" name="Google Shape;319;p33"/>
            <p:cNvGrpSpPr/>
            <p:nvPr/>
          </p:nvGrpSpPr>
          <p:grpSpPr>
            <a:xfrm>
              <a:off x="288275" y="4408413"/>
              <a:ext cx="96000" cy="386925"/>
              <a:chOff x="288275" y="4466225"/>
              <a:chExt cx="96000" cy="386925"/>
            </a:xfrm>
          </p:grpSpPr>
          <p:cxnSp>
            <p:nvCxnSpPr>
              <p:cNvPr id="320" name="Google Shape;320;p33"/>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1" name="Google Shape;321;p33"/>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2" name="Google Shape;322;p33"/>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3" name="Google Shape;323;p33"/>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324" name="Google Shape;324;p33"/>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325" name="Google Shape;325;p33"/>
            <p:cNvGrpSpPr/>
            <p:nvPr/>
          </p:nvGrpSpPr>
          <p:grpSpPr>
            <a:xfrm>
              <a:off x="288275" y="348188"/>
              <a:ext cx="96000" cy="386925"/>
              <a:chOff x="288275" y="4466225"/>
              <a:chExt cx="96000" cy="386925"/>
            </a:xfrm>
          </p:grpSpPr>
          <p:cxnSp>
            <p:nvCxnSpPr>
              <p:cNvPr id="326" name="Google Shape;326;p33"/>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7" name="Google Shape;327;p33"/>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8" name="Google Shape;328;p33"/>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29" name="Google Shape;329;p33"/>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330" name="Google Shape;330;p33"/>
          <p:cNvSpPr txBox="1"/>
          <p:nvPr/>
        </p:nvSpPr>
        <p:spPr>
          <a:xfrm>
            <a:off x="5964900" y="1616050"/>
            <a:ext cx="2459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Roboto Mono Light"/>
                <a:ea typeface="Roboto Mono Light"/>
                <a:cs typeface="Roboto Mono Light"/>
                <a:sym typeface="Roboto Mono Light"/>
              </a:rPr>
              <a:t>(G is the gravitational constant)</a:t>
            </a:r>
            <a:endParaRPr sz="1100">
              <a:latin typeface="Roboto Mono Light"/>
              <a:ea typeface="Roboto Mono Light"/>
              <a:cs typeface="Roboto Mono Light"/>
              <a:sym typeface="Roboto Mono Light"/>
            </a:endParaRPr>
          </a:p>
        </p:txBody>
      </p:sp>
      <p:sp>
        <p:nvSpPr>
          <p:cNvPr id="331" name="Google Shape;331;p33"/>
          <p:cNvSpPr txBox="1"/>
          <p:nvPr>
            <p:ph idx="5" type="title"/>
          </p:nvPr>
        </p:nvSpPr>
        <p:spPr>
          <a:xfrm>
            <a:off x="1098475" y="3877712"/>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Justification</a:t>
            </a:r>
            <a:endParaRPr/>
          </a:p>
        </p:txBody>
      </p:sp>
      <p:sp>
        <p:nvSpPr>
          <p:cNvPr id="332" name="Google Shape;332;p33"/>
          <p:cNvSpPr txBox="1"/>
          <p:nvPr>
            <p:ph idx="6" type="subTitle"/>
          </p:nvPr>
        </p:nvSpPr>
        <p:spPr>
          <a:xfrm>
            <a:off x="1098475" y="4340575"/>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A mass of 0.98 </a:t>
            </a:r>
            <a:r>
              <a:rPr lang="en">
                <a:solidFill>
                  <a:schemeClr val="lt1"/>
                </a:solidFill>
              </a:rPr>
              <a:t>M</a:t>
            </a:r>
            <a:r>
              <a:rPr baseline="-25000" lang="en">
                <a:solidFill>
                  <a:schemeClr val="lt1"/>
                </a:solidFill>
              </a:rPr>
              <a:t>J</a:t>
            </a:r>
            <a:r>
              <a:rPr lang="en" sz="1050">
                <a:solidFill>
                  <a:srgbClr val="F3F3F3"/>
                </a:solidFill>
              </a:rPr>
              <a:t> seemed a bit small for its radius, but we talked with Francisco and he also thought it seemed reasonable. The uncertainty is also relatively small, so it gives us confidence in the accuracy as well as the precision of the value since the velocity max value was obtained from phase-folded radial velocity curve.</a:t>
            </a:r>
            <a:endParaRPr/>
          </a:p>
        </p:txBody>
      </p:sp>
      <p:pic>
        <p:nvPicPr>
          <p:cNvPr id="333" name="Google Shape;333;p33"/>
          <p:cNvPicPr preferRelativeResize="0"/>
          <p:nvPr/>
        </p:nvPicPr>
        <p:blipFill>
          <a:blip r:embed="rId4">
            <a:alphaModFix/>
          </a:blip>
          <a:stretch>
            <a:fillRect/>
          </a:stretch>
        </p:blipFill>
        <p:spPr>
          <a:xfrm>
            <a:off x="5646125" y="296413"/>
            <a:ext cx="2942750" cy="12611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34"/>
          <p:cNvSpPr txBox="1"/>
          <p:nvPr>
            <p:ph idx="2" type="title"/>
          </p:nvPr>
        </p:nvSpPr>
        <p:spPr>
          <a:xfrm>
            <a:off x="1031950" y="337025"/>
            <a:ext cx="4864500" cy="40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did we get our planetary density?</a:t>
            </a:r>
            <a:endParaRPr/>
          </a:p>
        </p:txBody>
      </p:sp>
      <p:cxnSp>
        <p:nvCxnSpPr>
          <p:cNvPr id="339" name="Google Shape;339;p34"/>
          <p:cNvCxnSpPr/>
          <p:nvPr/>
        </p:nvCxnSpPr>
        <p:spPr>
          <a:xfrm>
            <a:off x="1031950" y="15990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40" name="Google Shape;340;p34"/>
          <p:cNvCxnSpPr/>
          <p:nvPr/>
        </p:nvCxnSpPr>
        <p:spPr>
          <a:xfrm>
            <a:off x="1031950" y="2539650"/>
            <a:ext cx="1450500" cy="0"/>
          </a:xfrm>
          <a:prstGeom prst="straightConnector1">
            <a:avLst/>
          </a:prstGeom>
          <a:noFill/>
          <a:ln cap="flat" cmpd="sng" w="19050">
            <a:solidFill>
              <a:srgbClr val="F3F3F3"/>
            </a:solidFill>
            <a:prstDash val="solid"/>
            <a:round/>
            <a:headEnd len="med" w="med" type="none"/>
            <a:tailEnd len="med" w="med" type="none"/>
          </a:ln>
        </p:spPr>
      </p:cxnSp>
      <p:cxnSp>
        <p:nvCxnSpPr>
          <p:cNvPr id="341" name="Google Shape;341;p34"/>
          <p:cNvCxnSpPr/>
          <p:nvPr/>
        </p:nvCxnSpPr>
        <p:spPr>
          <a:xfrm>
            <a:off x="1031950" y="3634224"/>
            <a:ext cx="1450500" cy="0"/>
          </a:xfrm>
          <a:prstGeom prst="straightConnector1">
            <a:avLst/>
          </a:prstGeom>
          <a:noFill/>
          <a:ln cap="flat" cmpd="sng" w="19050">
            <a:solidFill>
              <a:srgbClr val="F3F3F3"/>
            </a:solidFill>
            <a:prstDash val="solid"/>
            <a:round/>
            <a:headEnd len="med" w="med" type="none"/>
            <a:tailEnd len="med" w="med" type="none"/>
          </a:ln>
        </p:spPr>
      </p:cxnSp>
      <p:sp>
        <p:nvSpPr>
          <p:cNvPr id="342" name="Google Shape;342;p34"/>
          <p:cNvSpPr txBox="1"/>
          <p:nvPr>
            <p:ph type="title"/>
          </p:nvPr>
        </p:nvSpPr>
        <p:spPr>
          <a:xfrm>
            <a:off x="1098463" y="778763"/>
            <a:ext cx="1969200" cy="401700"/>
          </a:xfrm>
          <a:prstGeom prst="rect">
            <a:avLst/>
          </a:prstGeom>
        </p:spPr>
        <p:txBody>
          <a:bodyPr anchorCtr="0" anchor="b" bIns="0" lIns="36000" spcFirstLastPara="1" rIns="91425" wrap="square" tIns="0">
            <a:noAutofit/>
          </a:bodyPr>
          <a:lstStyle/>
          <a:p>
            <a:pPr indent="0" lvl="0" marL="0" rtl="0" algn="l">
              <a:spcBef>
                <a:spcPts val="0"/>
              </a:spcBef>
              <a:spcAft>
                <a:spcPts val="0"/>
              </a:spcAft>
              <a:buNone/>
            </a:pPr>
            <a:r>
              <a:rPr lang="en"/>
              <a:t>The Equation</a:t>
            </a:r>
            <a:endParaRPr/>
          </a:p>
        </p:txBody>
      </p:sp>
      <p:sp>
        <p:nvSpPr>
          <p:cNvPr id="343" name="Google Shape;343;p34"/>
          <p:cNvSpPr txBox="1"/>
          <p:nvPr>
            <p:ph idx="1" type="subTitle"/>
          </p:nvPr>
        </p:nvSpPr>
        <p:spPr>
          <a:xfrm>
            <a:off x="1098475" y="1180475"/>
            <a:ext cx="4075500" cy="418500"/>
          </a:xfrm>
          <a:prstGeom prst="rect">
            <a:avLst/>
          </a:prstGeom>
        </p:spPr>
        <p:txBody>
          <a:bodyPr anchorCtr="0" anchor="t" bIns="0" lIns="36000" spcFirstLastPara="1" rIns="91425" wrap="square" tIns="0">
            <a:noAutofit/>
          </a:bodyPr>
          <a:lstStyle/>
          <a:p>
            <a:pPr indent="0" lvl="0" marL="0" rtl="0" algn="l">
              <a:lnSpc>
                <a:spcPct val="100000"/>
              </a:lnSpc>
              <a:spcBef>
                <a:spcPts val="0"/>
              </a:spcBef>
              <a:spcAft>
                <a:spcPts val="1600"/>
              </a:spcAft>
              <a:buNone/>
            </a:pPr>
            <a:r>
              <a:rPr lang="en"/>
              <a:t>We used the equation provided from lecture.</a:t>
            </a:r>
            <a:endParaRPr/>
          </a:p>
        </p:txBody>
      </p:sp>
      <p:sp>
        <p:nvSpPr>
          <p:cNvPr id="344" name="Google Shape;344;p34"/>
          <p:cNvSpPr txBox="1"/>
          <p:nvPr>
            <p:ph idx="3" type="title"/>
          </p:nvPr>
        </p:nvSpPr>
        <p:spPr>
          <a:xfrm>
            <a:off x="1098475" y="155874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Variables</a:t>
            </a:r>
            <a:endParaRPr/>
          </a:p>
        </p:txBody>
      </p:sp>
      <p:sp>
        <p:nvSpPr>
          <p:cNvPr id="345" name="Google Shape;345;p34"/>
          <p:cNvSpPr txBox="1"/>
          <p:nvPr>
            <p:ph idx="4" type="subTitle"/>
          </p:nvPr>
        </p:nvSpPr>
        <p:spPr>
          <a:xfrm>
            <a:off x="1098475" y="1960450"/>
            <a:ext cx="7146000" cy="6141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By plugging in variables we got from our calculations, we were able to calculate a planetary mass.	M</a:t>
            </a:r>
            <a:r>
              <a:rPr baseline="-25000" lang="en"/>
              <a:t>P</a:t>
            </a:r>
            <a:r>
              <a:rPr lang="en"/>
              <a:t>=1.9*10</a:t>
            </a:r>
            <a:r>
              <a:rPr baseline="30000" lang="en"/>
              <a:t>30</a:t>
            </a:r>
            <a:r>
              <a:rPr lang="en" sz="1050">
                <a:solidFill>
                  <a:srgbClr val="F3F3F3"/>
                </a:solidFill>
              </a:rPr>
              <a:t>±4.2% </a:t>
            </a:r>
            <a:r>
              <a:rPr lang="en"/>
              <a:t>g	R</a:t>
            </a:r>
            <a:r>
              <a:rPr baseline="-25000" lang="en"/>
              <a:t>P</a:t>
            </a:r>
            <a:r>
              <a:rPr lang="en"/>
              <a:t>=1.50*10</a:t>
            </a:r>
            <a:r>
              <a:rPr baseline="30000" lang="en"/>
              <a:t>10</a:t>
            </a:r>
            <a:r>
              <a:rPr lang="en" sz="1050">
                <a:solidFill>
                  <a:srgbClr val="F3F3F3"/>
                </a:solidFill>
              </a:rPr>
              <a:t>±</a:t>
            </a:r>
            <a:r>
              <a:rPr lang="en"/>
              <a:t>0.2% cm</a:t>
            </a:r>
            <a:endParaRPr sz="1050">
              <a:solidFill>
                <a:srgbClr val="F3F3F3"/>
              </a:solidFill>
            </a:endParaRPr>
          </a:p>
        </p:txBody>
      </p:sp>
      <p:sp>
        <p:nvSpPr>
          <p:cNvPr id="346" name="Google Shape;346;p34"/>
          <p:cNvSpPr txBox="1"/>
          <p:nvPr>
            <p:ph idx="5" type="title"/>
          </p:nvPr>
        </p:nvSpPr>
        <p:spPr>
          <a:xfrm>
            <a:off x="1098475" y="2537499"/>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Uncertainty</a:t>
            </a:r>
            <a:endParaRPr/>
          </a:p>
        </p:txBody>
      </p:sp>
      <p:sp>
        <p:nvSpPr>
          <p:cNvPr id="347" name="Google Shape;347;p34"/>
          <p:cNvSpPr txBox="1"/>
          <p:nvPr>
            <p:ph idx="6" type="subTitle"/>
          </p:nvPr>
        </p:nvSpPr>
        <p:spPr>
          <a:xfrm>
            <a:off x="1098475" y="3019525"/>
            <a:ext cx="7490400" cy="798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Because M</a:t>
            </a:r>
            <a:r>
              <a:rPr baseline="-25000" lang="en"/>
              <a:t>P</a:t>
            </a:r>
            <a:r>
              <a:rPr lang="en"/>
              <a:t> was divided by R</a:t>
            </a:r>
            <a:r>
              <a:rPr baseline="-25000" lang="en"/>
              <a:t>P</a:t>
            </a:r>
            <a:r>
              <a:rPr lang="en"/>
              <a:t>, which was cubed, I took the sum of their the abs uncertainty for M</a:t>
            </a:r>
            <a:r>
              <a:rPr baseline="-25000" lang="en"/>
              <a:t>P</a:t>
            </a:r>
            <a:r>
              <a:rPr lang="en"/>
              <a:t> + 3*(abs uncertainty of R</a:t>
            </a:r>
            <a:r>
              <a:rPr baseline="-25000" lang="en"/>
              <a:t>P</a:t>
            </a:r>
            <a:r>
              <a:rPr lang="en"/>
              <a:t>) to get the final abs uncertainty of 5.1% for </a:t>
            </a:r>
            <a:r>
              <a:rPr i="1" lang="en"/>
              <a:t>p</a:t>
            </a:r>
            <a:r>
              <a:rPr lang="en"/>
              <a:t>.</a:t>
            </a:r>
            <a:endParaRPr/>
          </a:p>
        </p:txBody>
      </p:sp>
      <p:grpSp>
        <p:nvGrpSpPr>
          <p:cNvPr id="348" name="Google Shape;348;p34"/>
          <p:cNvGrpSpPr/>
          <p:nvPr/>
        </p:nvGrpSpPr>
        <p:grpSpPr>
          <a:xfrm>
            <a:off x="454836" y="348188"/>
            <a:ext cx="96000" cy="4447149"/>
            <a:chOff x="288275" y="348188"/>
            <a:chExt cx="96000" cy="4447149"/>
          </a:xfrm>
        </p:grpSpPr>
        <p:grpSp>
          <p:nvGrpSpPr>
            <p:cNvPr id="349" name="Google Shape;349;p34"/>
            <p:cNvGrpSpPr/>
            <p:nvPr/>
          </p:nvGrpSpPr>
          <p:grpSpPr>
            <a:xfrm>
              <a:off x="288275" y="4408413"/>
              <a:ext cx="96000" cy="386925"/>
              <a:chOff x="288275" y="4466225"/>
              <a:chExt cx="96000" cy="386925"/>
            </a:xfrm>
          </p:grpSpPr>
          <p:cxnSp>
            <p:nvCxnSpPr>
              <p:cNvPr id="350" name="Google Shape;350;p34"/>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1" name="Google Shape;351;p34"/>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2" name="Google Shape;352;p34"/>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3" name="Google Shape;353;p34"/>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354" name="Google Shape;354;p34"/>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355" name="Google Shape;355;p34"/>
            <p:cNvGrpSpPr/>
            <p:nvPr/>
          </p:nvGrpSpPr>
          <p:grpSpPr>
            <a:xfrm>
              <a:off x="288275" y="348188"/>
              <a:ext cx="96000" cy="386925"/>
              <a:chOff x="288275" y="4466225"/>
              <a:chExt cx="96000" cy="386925"/>
            </a:xfrm>
          </p:grpSpPr>
          <p:cxnSp>
            <p:nvCxnSpPr>
              <p:cNvPr id="356" name="Google Shape;356;p34"/>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7" name="Google Shape;357;p34"/>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8" name="Google Shape;358;p34"/>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59" name="Google Shape;359;p34"/>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
        <p:nvSpPr>
          <p:cNvPr id="360" name="Google Shape;360;p34"/>
          <p:cNvSpPr txBox="1"/>
          <p:nvPr/>
        </p:nvSpPr>
        <p:spPr>
          <a:xfrm>
            <a:off x="5964900" y="1616050"/>
            <a:ext cx="24591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1100">
              <a:latin typeface="Roboto Mono Light"/>
              <a:ea typeface="Roboto Mono Light"/>
              <a:cs typeface="Roboto Mono Light"/>
              <a:sym typeface="Roboto Mono Light"/>
            </a:endParaRPr>
          </a:p>
        </p:txBody>
      </p:sp>
      <p:sp>
        <p:nvSpPr>
          <p:cNvPr id="361" name="Google Shape;361;p34"/>
          <p:cNvSpPr txBox="1"/>
          <p:nvPr>
            <p:ph idx="5" type="title"/>
          </p:nvPr>
        </p:nvSpPr>
        <p:spPr>
          <a:xfrm>
            <a:off x="1098475" y="3596187"/>
            <a:ext cx="1969200" cy="401700"/>
          </a:xfrm>
          <a:prstGeom prst="rect">
            <a:avLst/>
          </a:prstGeom>
        </p:spPr>
        <p:txBody>
          <a:bodyPr anchorCtr="0" anchor="b" bIns="0" lIns="36000" spcFirstLastPara="1" rIns="0" wrap="square" tIns="0">
            <a:noAutofit/>
          </a:bodyPr>
          <a:lstStyle/>
          <a:p>
            <a:pPr indent="0" lvl="0" marL="0" rtl="0" algn="l">
              <a:spcBef>
                <a:spcPts val="0"/>
              </a:spcBef>
              <a:spcAft>
                <a:spcPts val="0"/>
              </a:spcAft>
              <a:buNone/>
            </a:pPr>
            <a:r>
              <a:rPr lang="en"/>
              <a:t>Justification</a:t>
            </a:r>
            <a:endParaRPr/>
          </a:p>
        </p:txBody>
      </p:sp>
      <p:sp>
        <p:nvSpPr>
          <p:cNvPr id="362" name="Google Shape;362;p34"/>
          <p:cNvSpPr txBox="1"/>
          <p:nvPr>
            <p:ph idx="6" type="subTitle"/>
          </p:nvPr>
        </p:nvSpPr>
        <p:spPr>
          <a:xfrm>
            <a:off x="1098475" y="4043725"/>
            <a:ext cx="7490400" cy="561900"/>
          </a:xfrm>
          <a:prstGeom prst="rect">
            <a:avLst/>
          </a:prstGeom>
        </p:spPr>
        <p:txBody>
          <a:bodyPr anchorCtr="0" anchor="t" bIns="0" lIns="36000" spcFirstLastPara="1" rIns="0" wrap="square" tIns="0">
            <a:noAutofit/>
          </a:bodyPr>
          <a:lstStyle/>
          <a:p>
            <a:pPr indent="0" lvl="0" marL="0" rtl="0" algn="l">
              <a:lnSpc>
                <a:spcPct val="100000"/>
              </a:lnSpc>
              <a:spcBef>
                <a:spcPts val="0"/>
              </a:spcBef>
              <a:spcAft>
                <a:spcPts val="1600"/>
              </a:spcAft>
              <a:buNone/>
            </a:pPr>
            <a:r>
              <a:rPr lang="en"/>
              <a:t>A density of 0.1323gcm</a:t>
            </a:r>
            <a:r>
              <a:rPr baseline="30000" lang="en"/>
              <a:t>-1</a:t>
            </a:r>
            <a:r>
              <a:rPr lang="en" sz="1050">
                <a:solidFill>
                  <a:srgbClr val="F3F3F3"/>
                </a:solidFill>
              </a:rPr>
              <a:t> seemed extraordinarily not dense, since jovians in our solar system are around 1gcm</a:t>
            </a:r>
            <a:r>
              <a:rPr baseline="30000" lang="en" sz="1050">
                <a:solidFill>
                  <a:srgbClr val="F3F3F3"/>
                </a:solidFill>
              </a:rPr>
              <a:t>-1</a:t>
            </a:r>
            <a:r>
              <a:rPr lang="en" sz="1050">
                <a:solidFill>
                  <a:srgbClr val="F3F3F3"/>
                </a:solidFill>
              </a:rPr>
              <a:t>. The uncertainty is also relatively small, so it gives us confidence in the precision but the accuracy is hard to discern. We searched for other planets that have been discovered with extremely low densities, though, and they share many the same properties to our planet.</a:t>
            </a:r>
            <a:endParaRPr/>
          </a:p>
        </p:txBody>
      </p:sp>
      <p:pic>
        <p:nvPicPr>
          <p:cNvPr id="363" name="Google Shape;363;p34"/>
          <p:cNvPicPr preferRelativeResize="0"/>
          <p:nvPr/>
        </p:nvPicPr>
        <p:blipFill>
          <a:blip r:embed="rId4">
            <a:alphaModFix/>
          </a:blip>
          <a:stretch>
            <a:fillRect/>
          </a:stretch>
        </p:blipFill>
        <p:spPr>
          <a:xfrm>
            <a:off x="6134028" y="218000"/>
            <a:ext cx="2120835" cy="141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35"/>
          <p:cNvSpPr txBox="1"/>
          <p:nvPr>
            <p:ph type="title"/>
          </p:nvPr>
        </p:nvSpPr>
        <p:spPr>
          <a:xfrm>
            <a:off x="1201088" y="294000"/>
            <a:ext cx="5713500" cy="997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0.3 Albedo</a:t>
            </a:r>
            <a:endParaRPr/>
          </a:p>
        </p:txBody>
      </p:sp>
      <p:sp>
        <p:nvSpPr>
          <p:cNvPr id="369" name="Google Shape;369;p35"/>
          <p:cNvSpPr txBox="1"/>
          <p:nvPr>
            <p:ph idx="1" type="body"/>
          </p:nvPr>
        </p:nvSpPr>
        <p:spPr>
          <a:xfrm>
            <a:off x="1568803" y="1494975"/>
            <a:ext cx="6618300" cy="2948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Because of the extraordinarily low density of our planet, we found difficulty in determining an albedo for it. We began researching other ‘puffy’ planets we could find to get an idea of our own planets albedo. We compared the physical and orbital properties of our planet to ones like HAT-P-1b, COROT-1b, WASP-12b, WASP-17b, WASP-174b, and Kepler-7b to try and scrutinize their albedos. </a:t>
            </a:r>
            <a:endParaRPr/>
          </a:p>
          <a:p>
            <a:pPr indent="0" lvl="0" marL="0" rtl="0" algn="ctr">
              <a:lnSpc>
                <a:spcPct val="100000"/>
              </a:lnSpc>
              <a:spcBef>
                <a:spcPts val="1600"/>
              </a:spcBef>
              <a:spcAft>
                <a:spcPts val="0"/>
              </a:spcAft>
              <a:buNone/>
            </a:pPr>
            <a:r>
              <a:rPr lang="en"/>
              <a:t>Some had albedos as low as &lt;0.1 and others around the albedo of Jupiter and Saturn (0.5). We settled on 0.3 since most planets with really close densities to ours were around 0.3 without much deviation.</a:t>
            </a:r>
            <a:endParaRPr/>
          </a:p>
          <a:p>
            <a:pPr indent="0" lvl="0" marL="0" rtl="0" algn="ctr">
              <a:lnSpc>
                <a:spcPct val="100000"/>
              </a:lnSpc>
              <a:spcBef>
                <a:spcPts val="1600"/>
              </a:spcBef>
              <a:spcAft>
                <a:spcPts val="1600"/>
              </a:spcAft>
              <a:buNone/>
            </a:pPr>
            <a:r>
              <a:rPr lang="en"/>
              <a:t>We decided on an arbitrary uncertainty of 0.1, sacrificing much of our albedo’s precision in favor of accuracy so that others who interpret our data are not mislead by some false confidence in the value.</a:t>
            </a:r>
            <a:endParaRPr/>
          </a:p>
        </p:txBody>
      </p:sp>
      <p:grpSp>
        <p:nvGrpSpPr>
          <p:cNvPr id="370" name="Google Shape;370;p35"/>
          <p:cNvGrpSpPr/>
          <p:nvPr/>
        </p:nvGrpSpPr>
        <p:grpSpPr>
          <a:xfrm>
            <a:off x="454836" y="348188"/>
            <a:ext cx="96000" cy="4447149"/>
            <a:chOff x="288275" y="348188"/>
            <a:chExt cx="96000" cy="4447149"/>
          </a:xfrm>
        </p:grpSpPr>
        <p:grpSp>
          <p:nvGrpSpPr>
            <p:cNvPr id="371" name="Google Shape;371;p35"/>
            <p:cNvGrpSpPr/>
            <p:nvPr/>
          </p:nvGrpSpPr>
          <p:grpSpPr>
            <a:xfrm>
              <a:off x="288275" y="4408413"/>
              <a:ext cx="96000" cy="386925"/>
              <a:chOff x="288275" y="4466225"/>
              <a:chExt cx="96000" cy="386925"/>
            </a:xfrm>
          </p:grpSpPr>
          <p:cxnSp>
            <p:nvCxnSpPr>
              <p:cNvPr id="372" name="Google Shape;372;p35"/>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73" name="Google Shape;373;p35"/>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74" name="Google Shape;374;p35"/>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75" name="Google Shape;375;p35"/>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cxnSp>
          <p:nvCxnSpPr>
            <p:cNvPr id="376" name="Google Shape;376;p35"/>
            <p:cNvCxnSpPr/>
            <p:nvPr/>
          </p:nvCxnSpPr>
          <p:spPr>
            <a:xfrm rot="10800000">
              <a:off x="336275" y="1603813"/>
              <a:ext cx="0" cy="1935900"/>
            </a:xfrm>
            <a:prstGeom prst="straightConnector1">
              <a:avLst/>
            </a:prstGeom>
            <a:noFill/>
            <a:ln cap="flat" cmpd="sng" w="19050">
              <a:solidFill>
                <a:srgbClr val="F3F3F3"/>
              </a:solidFill>
              <a:prstDash val="solid"/>
              <a:round/>
              <a:headEnd len="med" w="med" type="none"/>
              <a:tailEnd len="med" w="med" type="none"/>
            </a:ln>
          </p:spPr>
        </p:cxnSp>
        <p:grpSp>
          <p:nvGrpSpPr>
            <p:cNvPr id="377" name="Google Shape;377;p35"/>
            <p:cNvGrpSpPr/>
            <p:nvPr/>
          </p:nvGrpSpPr>
          <p:grpSpPr>
            <a:xfrm>
              <a:off x="288275" y="348188"/>
              <a:ext cx="96000" cy="386925"/>
              <a:chOff x="288275" y="4466225"/>
              <a:chExt cx="96000" cy="386925"/>
            </a:xfrm>
          </p:grpSpPr>
          <p:cxnSp>
            <p:nvCxnSpPr>
              <p:cNvPr id="378" name="Google Shape;378;p35"/>
              <p:cNvCxnSpPr/>
              <p:nvPr/>
            </p:nvCxnSpPr>
            <p:spPr>
              <a:xfrm>
                <a:off x="288275" y="446622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79" name="Google Shape;379;p35"/>
              <p:cNvCxnSpPr/>
              <p:nvPr/>
            </p:nvCxnSpPr>
            <p:spPr>
              <a:xfrm>
                <a:off x="288275" y="4595200"/>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80" name="Google Shape;380;p35"/>
              <p:cNvCxnSpPr/>
              <p:nvPr/>
            </p:nvCxnSpPr>
            <p:spPr>
              <a:xfrm>
                <a:off x="288275" y="4724175"/>
                <a:ext cx="96000" cy="0"/>
              </a:xfrm>
              <a:prstGeom prst="straightConnector1">
                <a:avLst/>
              </a:prstGeom>
              <a:noFill/>
              <a:ln cap="flat" cmpd="sng" w="19050">
                <a:solidFill>
                  <a:srgbClr val="F3F3F3"/>
                </a:solidFill>
                <a:prstDash val="solid"/>
                <a:round/>
                <a:headEnd len="med" w="med" type="none"/>
                <a:tailEnd len="med" w="med" type="none"/>
              </a:ln>
            </p:spPr>
          </p:cxnSp>
          <p:cxnSp>
            <p:nvCxnSpPr>
              <p:cNvPr id="381" name="Google Shape;381;p35"/>
              <p:cNvCxnSpPr/>
              <p:nvPr/>
            </p:nvCxnSpPr>
            <p:spPr>
              <a:xfrm>
                <a:off x="288275" y="4853150"/>
                <a:ext cx="96000" cy="0"/>
              </a:xfrm>
              <a:prstGeom prst="straightConnector1">
                <a:avLst/>
              </a:prstGeom>
              <a:noFill/>
              <a:ln cap="flat" cmpd="sng" w="19050">
                <a:solidFill>
                  <a:srgbClr val="F3F3F3"/>
                </a:solidFill>
                <a:prstDash val="solid"/>
                <a:round/>
                <a:headEnd len="med" w="med" type="none"/>
                <a:tailEnd len="med" w="med" type="none"/>
              </a:ln>
            </p:spPr>
          </p:cxn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Galaxy by Slidesgo">
  <a:themeElements>
    <a:clrScheme name="Simple Light">
      <a:dk1>
        <a:srgbClr val="434343"/>
      </a:dk1>
      <a:lt1>
        <a:srgbClr val="F3F3F3"/>
      </a:lt1>
      <a:dk2>
        <a:srgbClr val="776E65"/>
      </a:dk2>
      <a:lt2>
        <a:srgbClr val="434343"/>
      </a:lt2>
      <a:accent1>
        <a:srgbClr val="776E65"/>
      </a:accent1>
      <a:accent2>
        <a:srgbClr val="F3F3F3"/>
      </a:accent2>
      <a:accent3>
        <a:srgbClr val="434343"/>
      </a:accent3>
      <a:accent4>
        <a:srgbClr val="776E65"/>
      </a:accent4>
      <a:accent5>
        <a:srgbClr val="F3F3F3"/>
      </a:accent5>
      <a:accent6>
        <a:srgbClr val="434343"/>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